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2" r:id="rId3"/>
    <p:sldId id="260" r:id="rId4"/>
    <p:sldId id="265" r:id="rId5"/>
    <p:sldId id="271" r:id="rId6"/>
    <p:sldId id="272" r:id="rId7"/>
    <p:sldId id="267" r:id="rId8"/>
    <p:sldId id="266" r:id="rId9"/>
    <p:sldId id="257" r:id="rId10"/>
    <p:sldId id="268" r:id="rId11"/>
    <p:sldId id="273" r:id="rId12"/>
    <p:sldId id="264" r:id="rId13"/>
    <p:sldId id="269" r:id="rId14"/>
    <p:sldId id="263" r:id="rId15"/>
    <p:sldId id="274" r:id="rId16"/>
    <p:sldId id="278" r:id="rId17"/>
    <p:sldId id="258" r:id="rId18"/>
    <p:sldId id="275" r:id="rId19"/>
    <p:sldId id="270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728"/>
  </p:normalViewPr>
  <p:slideViewPr>
    <p:cSldViewPr snapToGrid="0">
      <p:cViewPr varScale="1">
        <p:scale>
          <a:sx n="109" d="100"/>
          <a:sy n="109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deo Kojima" userId="58934fa8fb1c9101" providerId="Windows Live" clId="Web-{7177F969-90C5-49A4-A56D-05255ACEAE4A}"/>
    <pc:docChg chg="addSld modSld">
      <pc:chgData name="Hideo Kojima" userId="58934fa8fb1c9101" providerId="Windows Live" clId="Web-{7177F969-90C5-49A4-A56D-05255ACEAE4A}" dt="2019-10-05T04:40:43.002" v="286" actId="20577"/>
      <pc:docMkLst>
        <pc:docMk/>
      </pc:docMkLst>
      <pc:sldChg chg="modSp new">
        <pc:chgData name="Hideo Kojima" userId="58934fa8fb1c9101" providerId="Windows Live" clId="Web-{7177F969-90C5-49A4-A56D-05255ACEAE4A}" dt="2019-10-05T04:40:43.002" v="285" actId="20577"/>
        <pc:sldMkLst>
          <pc:docMk/>
          <pc:sldMk cId="2173389970" sldId="264"/>
        </pc:sldMkLst>
        <pc:spChg chg="mod">
          <ac:chgData name="Hideo Kojima" userId="58934fa8fb1c9101" providerId="Windows Live" clId="Web-{7177F969-90C5-49A4-A56D-05255ACEAE4A}" dt="2019-10-05T04:38:40.559" v="21" actId="20577"/>
          <ac:spMkLst>
            <pc:docMk/>
            <pc:sldMk cId="2173389970" sldId="264"/>
            <ac:spMk id="2" creationId="{58DFD807-5DB8-4DA9-99C1-82FCFA03D1F9}"/>
          </ac:spMkLst>
        </pc:spChg>
        <pc:spChg chg="mod">
          <ac:chgData name="Hideo Kojima" userId="58934fa8fb1c9101" providerId="Windows Live" clId="Web-{7177F969-90C5-49A4-A56D-05255ACEAE4A}" dt="2019-10-05T04:40:43.002" v="285" actId="20577"/>
          <ac:spMkLst>
            <pc:docMk/>
            <pc:sldMk cId="2173389970" sldId="264"/>
            <ac:spMk id="3" creationId="{18AF0B18-7286-4A64-A6EB-1239C552C109}"/>
          </ac:spMkLst>
        </pc:spChg>
      </pc:sldChg>
    </pc:docChg>
  </pc:docChgLst>
  <pc:docChgLst>
    <pc:chgData name="Hideo Kojima" userId="58934fa8fb1c9101" providerId="Windows Live" clId="Web-{903FD841-A00C-4A76-B78F-5073AF72F55A}"/>
    <pc:docChg chg="addSld modSld">
      <pc:chgData name="Hideo Kojima" userId="58934fa8fb1c9101" providerId="Windows Live" clId="Web-{903FD841-A00C-4A76-B78F-5073AF72F55A}" dt="2019-10-01T02:30:00.991" v="711"/>
      <pc:docMkLst>
        <pc:docMk/>
      </pc:docMkLst>
      <pc:sldChg chg="addSp delSp modSp">
        <pc:chgData name="Hideo Kojima" userId="58934fa8fb1c9101" providerId="Windows Live" clId="Web-{903FD841-A00C-4A76-B78F-5073AF72F55A}" dt="2019-10-01T02:30:00.991" v="711"/>
        <pc:sldMkLst>
          <pc:docMk/>
          <pc:sldMk cId="3702109641" sldId="260"/>
        </pc:sldMkLst>
        <pc:spChg chg="del">
          <ac:chgData name="Hideo Kojima" userId="58934fa8fb1c9101" providerId="Windows Live" clId="Web-{903FD841-A00C-4A76-B78F-5073AF72F55A}" dt="2019-10-01T02:30:00.991" v="711"/>
          <ac:spMkLst>
            <pc:docMk/>
            <pc:sldMk cId="3702109641" sldId="260"/>
            <ac:spMk id="3" creationId="{9DA7B5D5-F374-455A-B4DC-3FFE2133334A}"/>
          </ac:spMkLst>
        </pc:spChg>
        <pc:spChg chg="add mod">
          <ac:chgData name="Hideo Kojima" userId="58934fa8fb1c9101" providerId="Windows Live" clId="Web-{903FD841-A00C-4A76-B78F-5073AF72F55A}" dt="2019-10-01T02:30:00.991" v="711"/>
          <ac:spMkLst>
            <pc:docMk/>
            <pc:sldMk cId="3702109641" sldId="260"/>
            <ac:spMk id="5" creationId="{324F4796-9A5E-45AF-A6BF-672AFAD498D3}"/>
          </ac:spMkLst>
        </pc:spChg>
      </pc:sldChg>
      <pc:sldChg chg="modSp new">
        <pc:chgData name="Hideo Kojima" userId="58934fa8fb1c9101" providerId="Windows Live" clId="Web-{903FD841-A00C-4A76-B78F-5073AF72F55A}" dt="2019-10-01T02:11:24.806" v="642" actId="20577"/>
        <pc:sldMkLst>
          <pc:docMk/>
          <pc:sldMk cId="2695851991" sldId="261"/>
        </pc:sldMkLst>
        <pc:spChg chg="mod">
          <ac:chgData name="Hideo Kojima" userId="58934fa8fb1c9101" providerId="Windows Live" clId="Web-{903FD841-A00C-4A76-B78F-5073AF72F55A}" dt="2019-10-01T02:07:29.916" v="47" actId="20577"/>
          <ac:spMkLst>
            <pc:docMk/>
            <pc:sldMk cId="2695851991" sldId="261"/>
            <ac:spMk id="2" creationId="{4BCEFE9C-2BF5-4B20-AFA1-BD44D1B60812}"/>
          </ac:spMkLst>
        </pc:spChg>
        <pc:spChg chg="mod">
          <ac:chgData name="Hideo Kojima" userId="58934fa8fb1c9101" providerId="Windows Live" clId="Web-{903FD841-A00C-4A76-B78F-5073AF72F55A}" dt="2019-10-01T02:11:24.806" v="642" actId="20577"/>
          <ac:spMkLst>
            <pc:docMk/>
            <pc:sldMk cId="2695851991" sldId="261"/>
            <ac:spMk id="3" creationId="{E2C35702-F967-4E63-8C01-CF498951544C}"/>
          </ac:spMkLst>
        </pc:spChg>
      </pc:sldChg>
      <pc:sldChg chg="modSp new">
        <pc:chgData name="Hideo Kojima" userId="58934fa8fb1c9101" providerId="Windows Live" clId="Web-{903FD841-A00C-4A76-B78F-5073AF72F55A}" dt="2019-10-01T02:15:15.400" v="708" actId="20577"/>
        <pc:sldMkLst>
          <pc:docMk/>
          <pc:sldMk cId="1151896518" sldId="262"/>
        </pc:sldMkLst>
        <pc:spChg chg="mod">
          <ac:chgData name="Hideo Kojima" userId="58934fa8fb1c9101" providerId="Windows Live" clId="Web-{903FD841-A00C-4A76-B78F-5073AF72F55A}" dt="2019-10-01T02:15:15.400" v="708" actId="20577"/>
          <ac:spMkLst>
            <pc:docMk/>
            <pc:sldMk cId="1151896518" sldId="262"/>
            <ac:spMk id="2" creationId="{F6703757-7854-4701-9EB3-00EE55FD77FC}"/>
          </ac:spMkLst>
        </pc:spChg>
      </pc:sldChg>
    </pc:docChg>
  </pc:docChgLst>
  <pc:docChgLst>
    <pc:chgData name="Hideo Kojima" userId="58934fa8fb1c9101" providerId="Windows Live" clId="Web-{8F2DAA40-9E12-4D42-BFB9-AC1CE9BDDF58}"/>
    <pc:docChg chg="addSld modSld sldOrd">
      <pc:chgData name="Hideo Kojima" userId="58934fa8fb1c9101" providerId="Windows Live" clId="Web-{8F2DAA40-9E12-4D42-BFB9-AC1CE9BDDF58}" dt="2019-10-06T05:51:03.014" v="970" actId="20577"/>
      <pc:docMkLst>
        <pc:docMk/>
      </pc:docMkLst>
      <pc:sldChg chg="addSp modSp mod setBg">
        <pc:chgData name="Hideo Kojima" userId="58934fa8fb1c9101" providerId="Windows Live" clId="Web-{8F2DAA40-9E12-4D42-BFB9-AC1CE9BDDF58}" dt="2019-10-06T05:28:15.459" v="7" actId="20577"/>
        <pc:sldMkLst>
          <pc:docMk/>
          <pc:sldMk cId="1940745185" sldId="257"/>
        </pc:sldMkLst>
        <pc:spChg chg="mod">
          <ac:chgData name="Hideo Kojima" userId="58934fa8fb1c9101" providerId="Windows Live" clId="Web-{8F2DAA40-9E12-4D42-BFB9-AC1CE9BDDF58}" dt="2019-10-06T05:28:15.459" v="7" actId="20577"/>
          <ac:spMkLst>
            <pc:docMk/>
            <pc:sldMk cId="1940745185" sldId="257"/>
            <ac:spMk id="2" creationId="{FF6F4E3B-9CB2-4954-826B-62AD686AA925}"/>
          </ac:spMkLst>
        </pc:spChg>
        <pc:spChg chg="add">
          <ac:chgData name="Hideo Kojima" userId="58934fa8fb1c9101" providerId="Windows Live" clId="Web-{8F2DAA40-9E12-4D42-BFB9-AC1CE9BDDF58}" dt="2019-10-06T05:27:55.130" v="1"/>
          <ac:spMkLst>
            <pc:docMk/>
            <pc:sldMk cId="1940745185" sldId="257"/>
            <ac:spMk id="24" creationId="{1B057C70-1B97-42CE-9C74-A2B72760F9A3}"/>
          </ac:spMkLst>
        </pc:spChg>
        <pc:grpChg chg="add">
          <ac:chgData name="Hideo Kojima" userId="58934fa8fb1c9101" providerId="Windows Live" clId="Web-{8F2DAA40-9E12-4D42-BFB9-AC1CE9BDDF58}" dt="2019-10-06T05:27:55.130" v="1"/>
          <ac:grpSpMkLst>
            <pc:docMk/>
            <pc:sldMk cId="1940745185" sldId="257"/>
            <ac:grpSpMk id="8" creationId="{70F82E3E-E291-4077-9561-D03BD8817A6B}"/>
          </ac:grpSpMkLst>
        </pc:grpChg>
        <pc:grpChg chg="add">
          <ac:chgData name="Hideo Kojima" userId="58934fa8fb1c9101" providerId="Windows Live" clId="Web-{8F2DAA40-9E12-4D42-BFB9-AC1CE9BDDF58}" dt="2019-10-06T05:27:55.130" v="1"/>
          <ac:grpSpMkLst>
            <pc:docMk/>
            <pc:sldMk cId="1940745185" sldId="257"/>
            <ac:grpSpMk id="16" creationId="{87A84A88-56D8-46EF-B003-C467C54DDC04}"/>
          </ac:grpSpMkLst>
        </pc:grpChg>
        <pc:picChg chg="add mod">
          <ac:chgData name="Hideo Kojima" userId="58934fa8fb1c9101" providerId="Windows Live" clId="Web-{8F2DAA40-9E12-4D42-BFB9-AC1CE9BDDF58}" dt="2019-10-06T05:27:55.130" v="1"/>
          <ac:picMkLst>
            <pc:docMk/>
            <pc:sldMk cId="1940745185" sldId="257"/>
            <ac:picMk id="3" creationId="{C3681BCF-1595-4877-9332-441BD2687682}"/>
          </ac:picMkLst>
        </pc:picChg>
        <pc:cxnChg chg="add">
          <ac:chgData name="Hideo Kojima" userId="58934fa8fb1c9101" providerId="Windows Live" clId="Web-{8F2DAA40-9E12-4D42-BFB9-AC1CE9BDDF58}" dt="2019-10-06T05:27:55.130" v="1"/>
          <ac:cxnSpMkLst>
            <pc:docMk/>
            <pc:sldMk cId="1940745185" sldId="257"/>
            <ac:cxnSpMk id="14" creationId="{9A5BFCFB-CCDF-43A8-888F-E16CF73D2F8D}"/>
          </ac:cxnSpMkLst>
        </pc:cxnChg>
        <pc:cxnChg chg="add">
          <ac:chgData name="Hideo Kojima" userId="58934fa8fb1c9101" providerId="Windows Live" clId="Web-{8F2DAA40-9E12-4D42-BFB9-AC1CE9BDDF58}" dt="2019-10-06T05:27:55.130" v="1"/>
          <ac:cxnSpMkLst>
            <pc:docMk/>
            <pc:sldMk cId="1940745185" sldId="257"/>
            <ac:cxnSpMk id="26" creationId="{0EC6C006-F859-490E-A780-57D4CC53064F}"/>
          </ac:cxnSpMkLst>
        </pc:cxnChg>
      </pc:sldChg>
      <pc:sldChg chg="modSp">
        <pc:chgData name="Hideo Kojima" userId="58934fa8fb1c9101" providerId="Windows Live" clId="Web-{8F2DAA40-9E12-4D42-BFB9-AC1CE9BDDF58}" dt="2019-10-06T05:49:29.683" v="920" actId="20577"/>
        <pc:sldMkLst>
          <pc:docMk/>
          <pc:sldMk cId="90902567" sldId="258"/>
        </pc:sldMkLst>
        <pc:spChg chg="mod">
          <ac:chgData name="Hideo Kojima" userId="58934fa8fb1c9101" providerId="Windows Live" clId="Web-{8F2DAA40-9E12-4D42-BFB9-AC1CE9BDDF58}" dt="2019-10-06T05:49:29.683" v="920" actId="20577"/>
          <ac:spMkLst>
            <pc:docMk/>
            <pc:sldMk cId="90902567" sldId="258"/>
            <ac:spMk id="3" creationId="{FFE07304-509E-4A3D-8923-4F668016FE9B}"/>
          </ac:spMkLst>
        </pc:spChg>
      </pc:sldChg>
      <pc:sldChg chg="modSp">
        <pc:chgData name="Hideo Kojima" userId="58934fa8fb1c9101" providerId="Windows Live" clId="Web-{8F2DAA40-9E12-4D42-BFB9-AC1CE9BDDF58}" dt="2019-10-06T05:48:31.134" v="919" actId="20577"/>
        <pc:sldMkLst>
          <pc:docMk/>
          <pc:sldMk cId="291420178" sldId="263"/>
        </pc:sldMkLst>
        <pc:spChg chg="mod">
          <ac:chgData name="Hideo Kojima" userId="58934fa8fb1c9101" providerId="Windows Live" clId="Web-{8F2DAA40-9E12-4D42-BFB9-AC1CE9BDDF58}" dt="2019-10-06T05:48:31.134" v="919" actId="20577"/>
          <ac:spMkLst>
            <pc:docMk/>
            <pc:sldMk cId="291420178" sldId="263"/>
            <ac:spMk id="3" creationId="{6ADAE379-7886-46D9-AED1-02DD42BE920D}"/>
          </ac:spMkLst>
        </pc:spChg>
      </pc:sldChg>
      <pc:sldChg chg="modSp">
        <pc:chgData name="Hideo Kojima" userId="58934fa8fb1c9101" providerId="Windows Live" clId="Web-{8F2DAA40-9E12-4D42-BFB9-AC1CE9BDDF58}" dt="2019-10-06T05:35:18.184" v="294" actId="20577"/>
        <pc:sldMkLst>
          <pc:docMk/>
          <pc:sldMk cId="2173389970" sldId="264"/>
        </pc:sldMkLst>
        <pc:spChg chg="mod">
          <ac:chgData name="Hideo Kojima" userId="58934fa8fb1c9101" providerId="Windows Live" clId="Web-{8F2DAA40-9E12-4D42-BFB9-AC1CE9BDDF58}" dt="2019-10-06T05:35:18.184" v="294" actId="20577"/>
          <ac:spMkLst>
            <pc:docMk/>
            <pc:sldMk cId="2173389970" sldId="264"/>
            <ac:spMk id="3" creationId="{18AF0B18-7286-4A64-A6EB-1239C552C109}"/>
          </ac:spMkLst>
        </pc:spChg>
      </pc:sldChg>
      <pc:sldChg chg="addSp delSp modSp new mod ord setBg">
        <pc:chgData name="Hideo Kojima" userId="58934fa8fb1c9101" providerId="Windows Live" clId="Web-{8F2DAA40-9E12-4D42-BFB9-AC1CE9BDDF58}" dt="2019-10-06T05:43:29.577" v="677" actId="14100"/>
        <pc:sldMkLst>
          <pc:docMk/>
          <pc:sldMk cId="2735471974" sldId="266"/>
        </pc:sldMkLst>
        <pc:spChg chg="mod">
          <ac:chgData name="Hideo Kojima" userId="58934fa8fb1c9101" providerId="Windows Live" clId="Web-{8F2DAA40-9E12-4D42-BFB9-AC1CE9BDDF58}" dt="2019-10-06T05:30:20.401" v="34" actId="20577"/>
          <ac:spMkLst>
            <pc:docMk/>
            <pc:sldMk cId="2735471974" sldId="266"/>
            <ac:spMk id="2" creationId="{72DB95F4-3EAC-4701-BBCF-D64E4A8E92CF}"/>
          </ac:spMkLst>
        </pc:spChg>
        <pc:spChg chg="del">
          <ac:chgData name="Hideo Kojima" userId="58934fa8fb1c9101" providerId="Windows Live" clId="Web-{8F2DAA40-9E12-4D42-BFB9-AC1CE9BDDF58}" dt="2019-10-06T05:29:15.852" v="12"/>
          <ac:spMkLst>
            <pc:docMk/>
            <pc:sldMk cId="2735471974" sldId="266"/>
            <ac:spMk id="3" creationId="{69259B24-37D1-4921-916C-A45775C294D3}"/>
          </ac:spMkLst>
        </pc:spChg>
        <pc:spChg chg="add">
          <ac:chgData name="Hideo Kojima" userId="58934fa8fb1c9101" providerId="Windows Live" clId="Web-{8F2DAA40-9E12-4D42-BFB9-AC1CE9BDDF58}" dt="2019-10-06T05:29:24.696" v="15"/>
          <ac:spMkLst>
            <pc:docMk/>
            <pc:sldMk cId="2735471974" sldId="266"/>
            <ac:spMk id="7" creationId="{64D0FF6F-093D-47AB-9CBA-8BBEF7F733FF}"/>
          </ac:spMkLst>
        </pc:spChg>
        <pc:spChg chg="add del">
          <ac:chgData name="Hideo Kojima" userId="58934fa8fb1c9101" providerId="Windows Live" clId="Web-{8F2DAA40-9E12-4D42-BFB9-AC1CE9BDDF58}" dt="2019-10-06T05:29:24.602" v="14"/>
          <ac:spMkLst>
            <pc:docMk/>
            <pc:sldMk cId="2735471974" sldId="266"/>
            <ac:spMk id="8" creationId="{11F2F2CF-B8CC-4961-AB33-69297BDFED77}"/>
          </ac:spMkLst>
        </pc:spChg>
        <pc:spChg chg="add mod">
          <ac:chgData name="Hideo Kojima" userId="58934fa8fb1c9101" providerId="Windows Live" clId="Web-{8F2DAA40-9E12-4D42-BFB9-AC1CE9BDDF58}" dt="2019-10-06T05:32:43.351" v="216" actId="20577"/>
          <ac:spMkLst>
            <pc:docMk/>
            <pc:sldMk cId="2735471974" sldId="266"/>
            <ac:spMk id="10" creationId="{9C90C89A-C756-44A5-A94F-487474E6D6AF}"/>
          </ac:spMkLst>
        </pc:spChg>
        <pc:spChg chg="add del">
          <ac:chgData name="Hideo Kojima" userId="58934fa8fb1c9101" providerId="Windows Live" clId="Web-{8F2DAA40-9E12-4D42-BFB9-AC1CE9BDDF58}" dt="2019-10-06T05:29:24.602" v="14"/>
          <ac:spMkLst>
            <pc:docMk/>
            <pc:sldMk cId="2735471974" sldId="266"/>
            <ac:spMk id="19" creationId="{E336C991-AA99-423E-8FE1-5BA9C97F2C77}"/>
          </ac:spMkLst>
        </pc:spChg>
        <pc:grpChg chg="add">
          <ac:chgData name="Hideo Kojima" userId="58934fa8fb1c9101" providerId="Windows Live" clId="Web-{8F2DAA40-9E12-4D42-BFB9-AC1CE9BDDF58}" dt="2019-10-06T05:29:24.696" v="15"/>
          <ac:grpSpMkLst>
            <pc:docMk/>
            <pc:sldMk cId="2735471974" sldId="266"/>
            <ac:grpSpMk id="6" creationId="{5E6E1520-2FF6-4854-9AF4-AEF2311B5834}"/>
          </ac:grpSpMkLst>
        </pc:grpChg>
        <pc:grpChg chg="add del">
          <ac:chgData name="Hideo Kojima" userId="58934fa8fb1c9101" providerId="Windows Live" clId="Web-{8F2DAA40-9E12-4D42-BFB9-AC1CE9BDDF58}" dt="2019-10-06T05:29:24.602" v="14"/>
          <ac:grpSpMkLst>
            <pc:docMk/>
            <pc:sldMk cId="2735471974" sldId="266"/>
            <ac:grpSpMk id="11" creationId="{71315106-A7B3-4730-9E6C-5A878C46681B}"/>
          </ac:grpSpMkLst>
        </pc:grpChg>
        <pc:picChg chg="add mod ord">
          <ac:chgData name="Hideo Kojima" userId="58934fa8fb1c9101" providerId="Windows Live" clId="Web-{8F2DAA40-9E12-4D42-BFB9-AC1CE9BDDF58}" dt="2019-10-06T05:43:29.577" v="677" actId="14100"/>
          <ac:picMkLst>
            <pc:docMk/>
            <pc:sldMk cId="2735471974" sldId="266"/>
            <ac:picMk id="4" creationId="{9DB9A593-C3B9-4026-A36A-0F983EDF1618}"/>
          </ac:picMkLst>
        </pc:picChg>
        <pc:cxnChg chg="add">
          <ac:chgData name="Hideo Kojima" userId="58934fa8fb1c9101" providerId="Windows Live" clId="Web-{8F2DAA40-9E12-4D42-BFB9-AC1CE9BDDF58}" dt="2019-10-06T05:29:24.696" v="15"/>
          <ac:cxnSpMkLst>
            <pc:docMk/>
            <pc:sldMk cId="2735471974" sldId="266"/>
            <ac:cxnSpMk id="9" creationId="{1163510C-FF2B-41B2-AEFC-A952A7507402}"/>
          </ac:cxnSpMkLst>
        </pc:cxnChg>
        <pc:cxnChg chg="add del">
          <ac:chgData name="Hideo Kojima" userId="58934fa8fb1c9101" providerId="Windows Live" clId="Web-{8F2DAA40-9E12-4D42-BFB9-AC1CE9BDDF58}" dt="2019-10-06T05:29:24.602" v="14"/>
          <ac:cxnSpMkLst>
            <pc:docMk/>
            <pc:sldMk cId="2735471974" sldId="266"/>
            <ac:cxnSpMk id="21" creationId="{D2B860ED-0E27-4D8E-B5F4-C8C3F33C7234}"/>
          </ac:cxnSpMkLst>
        </pc:cxnChg>
      </pc:sldChg>
      <pc:sldChg chg="addSp delSp modSp new mod setBg">
        <pc:chgData name="Hideo Kojima" userId="58934fa8fb1c9101" providerId="Windows Live" clId="Web-{8F2DAA40-9E12-4D42-BFB9-AC1CE9BDDF58}" dt="2019-10-06T05:39:47.693" v="673" actId="14100"/>
        <pc:sldMkLst>
          <pc:docMk/>
          <pc:sldMk cId="1081526254" sldId="267"/>
        </pc:sldMkLst>
        <pc:spChg chg="mod">
          <ac:chgData name="Hideo Kojima" userId="58934fa8fb1c9101" providerId="Windows Live" clId="Web-{8F2DAA40-9E12-4D42-BFB9-AC1CE9BDDF58}" dt="2019-10-06T05:38:14.830" v="441" actId="20577"/>
          <ac:spMkLst>
            <pc:docMk/>
            <pc:sldMk cId="1081526254" sldId="267"/>
            <ac:spMk id="2" creationId="{146D59F4-B9A4-4444-A6C6-6E4AC98C307C}"/>
          </ac:spMkLst>
        </pc:spChg>
        <pc:spChg chg="del">
          <ac:chgData name="Hideo Kojima" userId="58934fa8fb1c9101" providerId="Windows Live" clId="Web-{8F2DAA40-9E12-4D42-BFB9-AC1CE9BDDF58}" dt="2019-10-06T05:37:58.424" v="419"/>
          <ac:spMkLst>
            <pc:docMk/>
            <pc:sldMk cId="1081526254" sldId="267"/>
            <ac:spMk id="3" creationId="{E466A63C-BDAD-432C-8BA1-CD05B0D3424D}"/>
          </ac:spMkLst>
        </pc:spChg>
        <pc:spChg chg="add mod">
          <ac:chgData name="Hideo Kojima" userId="58934fa8fb1c9101" providerId="Windows Live" clId="Web-{8F2DAA40-9E12-4D42-BFB9-AC1CE9BDDF58}" dt="2019-10-06T05:39:47.693" v="673" actId="14100"/>
          <ac:spMkLst>
            <pc:docMk/>
            <pc:sldMk cId="1081526254" sldId="267"/>
            <ac:spMk id="8" creationId="{C887818B-DBE5-4152-BA8B-C39BC0C5671E}"/>
          </ac:spMkLst>
        </pc:spChg>
        <pc:spChg chg="add">
          <ac:chgData name="Hideo Kojima" userId="58934fa8fb1c9101" providerId="Windows Live" clId="Web-{8F2DAA40-9E12-4D42-BFB9-AC1CE9BDDF58}" dt="2019-10-06T05:38:03.314" v="420"/>
          <ac:spMkLst>
            <pc:docMk/>
            <pc:sldMk cId="1081526254" sldId="267"/>
            <ac:spMk id="19" creationId="{E336C991-AA99-423E-8FE1-5BA9C97F2C77}"/>
          </ac:spMkLst>
        </pc:spChg>
        <pc:grpChg chg="add">
          <ac:chgData name="Hideo Kojima" userId="58934fa8fb1c9101" providerId="Windows Live" clId="Web-{8F2DAA40-9E12-4D42-BFB9-AC1CE9BDDF58}" dt="2019-10-06T05:38:03.314" v="420"/>
          <ac:grpSpMkLst>
            <pc:docMk/>
            <pc:sldMk cId="1081526254" sldId="267"/>
            <ac:grpSpMk id="11" creationId="{71315106-A7B3-4730-9E6C-5A878C46681B}"/>
          </ac:grpSpMkLst>
        </pc:grpChg>
        <pc:picChg chg="add mod ord">
          <ac:chgData name="Hideo Kojima" userId="58934fa8fb1c9101" providerId="Windows Live" clId="Web-{8F2DAA40-9E12-4D42-BFB9-AC1CE9BDDF58}" dt="2019-10-06T05:38:03.314" v="420"/>
          <ac:picMkLst>
            <pc:docMk/>
            <pc:sldMk cId="1081526254" sldId="267"/>
            <ac:picMk id="4" creationId="{D3776F14-0906-44B2-BD66-7D5D32B16CB8}"/>
          </ac:picMkLst>
        </pc:picChg>
        <pc:cxnChg chg="add">
          <ac:chgData name="Hideo Kojima" userId="58934fa8fb1c9101" providerId="Windows Live" clId="Web-{8F2DAA40-9E12-4D42-BFB9-AC1CE9BDDF58}" dt="2019-10-06T05:38:03.314" v="420"/>
          <ac:cxnSpMkLst>
            <pc:docMk/>
            <pc:sldMk cId="1081526254" sldId="267"/>
            <ac:cxnSpMk id="21" creationId="{D2B860ED-0E27-4D8E-B5F4-C8C3F33C7234}"/>
          </ac:cxnSpMkLst>
        </pc:cxnChg>
      </pc:sldChg>
      <pc:sldChg chg="addSp delSp modSp new">
        <pc:chgData name="Hideo Kojima" userId="58934fa8fb1c9101" providerId="Windows Live" clId="Web-{8F2DAA40-9E12-4D42-BFB9-AC1CE9BDDF58}" dt="2019-10-06T05:45:09.049" v="853" actId="1076"/>
        <pc:sldMkLst>
          <pc:docMk/>
          <pc:sldMk cId="1090495774" sldId="268"/>
        </pc:sldMkLst>
        <pc:spChg chg="mod">
          <ac:chgData name="Hideo Kojima" userId="58934fa8fb1c9101" providerId="Windows Live" clId="Web-{8F2DAA40-9E12-4D42-BFB9-AC1CE9BDDF58}" dt="2019-10-06T05:45:09.049" v="853" actId="1076"/>
          <ac:spMkLst>
            <pc:docMk/>
            <pc:sldMk cId="1090495774" sldId="268"/>
            <ac:spMk id="2" creationId="{7DDBA7BB-84C5-466F-B196-11630522BFDF}"/>
          </ac:spMkLst>
        </pc:spChg>
        <pc:spChg chg="del mod">
          <ac:chgData name="Hideo Kojima" userId="58934fa8fb1c9101" providerId="Windows Live" clId="Web-{8F2DAA40-9E12-4D42-BFB9-AC1CE9BDDF58}" dt="2019-10-06T05:44:55.877" v="851"/>
          <ac:spMkLst>
            <pc:docMk/>
            <pc:sldMk cId="1090495774" sldId="268"/>
            <ac:spMk id="3" creationId="{6563AA3A-4ECB-4C2B-A735-7264B4DF4564}"/>
          </ac:spMkLst>
        </pc:spChg>
        <pc:spChg chg="add del mod">
          <ac:chgData name="Hideo Kojima" userId="58934fa8fb1c9101" providerId="Windows Live" clId="Web-{8F2DAA40-9E12-4D42-BFB9-AC1CE9BDDF58}" dt="2019-10-06T05:45:00.580" v="852"/>
          <ac:spMkLst>
            <pc:docMk/>
            <pc:sldMk cId="1090495774" sldId="268"/>
            <ac:spMk id="5" creationId="{CC6522AD-F1BA-4055-97EE-E8BFC94CB7BE}"/>
          </ac:spMkLst>
        </pc:spChg>
      </pc:sldChg>
      <pc:sldChg chg="delSp modSp new ord">
        <pc:chgData name="Hideo Kojima" userId="58934fa8fb1c9101" providerId="Windows Live" clId="Web-{8F2DAA40-9E12-4D42-BFB9-AC1CE9BDDF58}" dt="2019-10-06T05:47:18.241" v="889"/>
        <pc:sldMkLst>
          <pc:docMk/>
          <pc:sldMk cId="3084490219" sldId="269"/>
        </pc:sldMkLst>
        <pc:spChg chg="mod">
          <ac:chgData name="Hideo Kojima" userId="58934fa8fb1c9101" providerId="Windows Live" clId="Web-{8F2DAA40-9E12-4D42-BFB9-AC1CE9BDDF58}" dt="2019-10-06T05:47:03.084" v="887" actId="1076"/>
          <ac:spMkLst>
            <pc:docMk/>
            <pc:sldMk cId="3084490219" sldId="269"/>
            <ac:spMk id="2" creationId="{74175401-A787-4A31-B260-518BA0791E1B}"/>
          </ac:spMkLst>
        </pc:spChg>
        <pc:spChg chg="del">
          <ac:chgData name="Hideo Kojima" userId="58934fa8fb1c9101" providerId="Windows Live" clId="Web-{8F2DAA40-9E12-4D42-BFB9-AC1CE9BDDF58}" dt="2019-10-06T05:46:48.427" v="855"/>
          <ac:spMkLst>
            <pc:docMk/>
            <pc:sldMk cId="3084490219" sldId="269"/>
            <ac:spMk id="3" creationId="{69B252E2-024B-406E-AA1B-6DAD577F3932}"/>
          </ac:spMkLst>
        </pc:spChg>
      </pc:sldChg>
      <pc:sldChg chg="modSp new">
        <pc:chgData name="Hideo Kojima" userId="58934fa8fb1c9101" providerId="Windows Live" clId="Web-{8F2DAA40-9E12-4D42-BFB9-AC1CE9BDDF58}" dt="2019-10-06T05:50:28.091" v="968" actId="20577"/>
        <pc:sldMkLst>
          <pc:docMk/>
          <pc:sldMk cId="1829634673" sldId="270"/>
        </pc:sldMkLst>
        <pc:spChg chg="mod">
          <ac:chgData name="Hideo Kojima" userId="58934fa8fb1c9101" providerId="Windows Live" clId="Web-{8F2DAA40-9E12-4D42-BFB9-AC1CE9BDDF58}" dt="2019-10-06T05:49:59.480" v="943" actId="20577"/>
          <ac:spMkLst>
            <pc:docMk/>
            <pc:sldMk cId="1829634673" sldId="270"/>
            <ac:spMk id="2" creationId="{1A09F1E0-A0F2-4448-AE8D-D4E8D85D9FC1}"/>
          </ac:spMkLst>
        </pc:spChg>
        <pc:spChg chg="mod">
          <ac:chgData name="Hideo Kojima" userId="58934fa8fb1c9101" providerId="Windows Live" clId="Web-{8F2DAA40-9E12-4D42-BFB9-AC1CE9BDDF58}" dt="2019-10-06T05:50:28.091" v="968" actId="20577"/>
          <ac:spMkLst>
            <pc:docMk/>
            <pc:sldMk cId="1829634673" sldId="270"/>
            <ac:spMk id="3" creationId="{453FEB81-D7AD-432C-95EB-D1F3D9B8DE3D}"/>
          </ac:spMkLst>
        </pc:spChg>
      </pc:sldChg>
    </pc:docChg>
  </pc:docChgLst>
  <pc:docChgLst>
    <pc:chgData name="Hideo Kojima" userId="58934fa8fb1c9101" providerId="Windows Live" clId="Web-{54C275E4-30F6-4CB8-8535-CC0B64AC890E}"/>
    <pc:docChg chg="modSld">
      <pc:chgData name="Hideo Kojima" userId="58934fa8fb1c9101" providerId="Windows Live" clId="Web-{54C275E4-30F6-4CB8-8535-CC0B64AC890E}" dt="2019-10-02T01:19:59.294" v="113" actId="20577"/>
      <pc:docMkLst>
        <pc:docMk/>
      </pc:docMkLst>
      <pc:sldChg chg="modSp">
        <pc:chgData name="Hideo Kojima" userId="58934fa8fb1c9101" providerId="Windows Live" clId="Web-{54C275E4-30F6-4CB8-8535-CC0B64AC890E}" dt="2019-10-02T01:19:53.482" v="111" actId="20577"/>
        <pc:sldMkLst>
          <pc:docMk/>
          <pc:sldMk cId="1151896518" sldId="262"/>
        </pc:sldMkLst>
        <pc:spChg chg="mod">
          <ac:chgData name="Hideo Kojima" userId="58934fa8fb1c9101" providerId="Windows Live" clId="Web-{54C275E4-30F6-4CB8-8535-CC0B64AC890E}" dt="2019-10-02T01:19:53.482" v="111" actId="20577"/>
          <ac:spMkLst>
            <pc:docMk/>
            <pc:sldMk cId="1151896518" sldId="262"/>
            <ac:spMk id="3" creationId="{8E1B4204-3932-4C9C-B18E-D7274383CEE4}"/>
          </ac:spMkLst>
        </pc:spChg>
      </pc:sldChg>
    </pc:docChg>
  </pc:docChgLst>
  <pc:docChgLst>
    <pc:chgData name="Hideo Kojima" userId="58934fa8fb1c9101" providerId="Windows Live" clId="Web-{09E33EDC-E74E-4195-AEF4-B2E1BB67A62E}"/>
    <pc:docChg chg="modSld">
      <pc:chgData name="Hideo Kojima" userId="58934fa8fb1c9101" providerId="Windows Live" clId="Web-{09E33EDC-E74E-4195-AEF4-B2E1BB67A62E}" dt="2019-10-05T05:40:45.812" v="55" actId="20577"/>
      <pc:docMkLst>
        <pc:docMk/>
      </pc:docMkLst>
      <pc:sldChg chg="modSp">
        <pc:chgData name="Hideo Kojima" userId="58934fa8fb1c9101" providerId="Windows Live" clId="Web-{09E33EDC-E74E-4195-AEF4-B2E1BB67A62E}" dt="2019-10-05T05:40:45.765" v="53" actId="20577"/>
        <pc:sldMkLst>
          <pc:docMk/>
          <pc:sldMk cId="2173389970" sldId="264"/>
        </pc:sldMkLst>
        <pc:spChg chg="mod">
          <ac:chgData name="Hideo Kojima" userId="58934fa8fb1c9101" providerId="Windows Live" clId="Web-{09E33EDC-E74E-4195-AEF4-B2E1BB67A62E}" dt="2019-10-05T05:40:45.765" v="53" actId="20577"/>
          <ac:spMkLst>
            <pc:docMk/>
            <pc:sldMk cId="2173389970" sldId="264"/>
            <ac:spMk id="3" creationId="{18AF0B18-7286-4A64-A6EB-1239C552C109}"/>
          </ac:spMkLst>
        </pc:spChg>
      </pc:sldChg>
    </pc:docChg>
  </pc:docChgLst>
  <pc:docChgLst>
    <pc:chgData name="Hideo Kojima" userId="58934fa8fb1c9101" providerId="Windows Live" clId="Web-{2100B70F-51B2-48E3-B0E5-96D763A13576}"/>
    <pc:docChg chg="addSld modSld sldOrd">
      <pc:chgData name="Hideo Kojima" userId="58934fa8fb1c9101" providerId="Windows Live" clId="Web-{2100B70F-51B2-48E3-B0E5-96D763A13576}" dt="2019-10-12T06:26:56.258" v="573" actId="20577"/>
      <pc:docMkLst>
        <pc:docMk/>
      </pc:docMkLst>
      <pc:sldChg chg="addSp modSp mod setBg setClrOvrMap">
        <pc:chgData name="Hideo Kojima" userId="58934fa8fb1c9101" providerId="Windows Live" clId="Web-{2100B70F-51B2-48E3-B0E5-96D763A13576}" dt="2019-10-12T06:24:08.827" v="424" actId="20577"/>
        <pc:sldMkLst>
          <pc:docMk/>
          <pc:sldMk cId="90902567" sldId="258"/>
        </pc:sldMkLst>
        <pc:spChg chg="mod">
          <ac:chgData name="Hideo Kojima" userId="58934fa8fb1c9101" providerId="Windows Live" clId="Web-{2100B70F-51B2-48E3-B0E5-96D763A13576}" dt="2019-10-12T06:22:16.244" v="282"/>
          <ac:spMkLst>
            <pc:docMk/>
            <pc:sldMk cId="90902567" sldId="258"/>
            <ac:spMk id="2" creationId="{73EFF915-E28E-4928-9F2C-5872EFD3CE99}"/>
          </ac:spMkLst>
        </pc:spChg>
        <pc:spChg chg="mod">
          <ac:chgData name="Hideo Kojima" userId="58934fa8fb1c9101" providerId="Windows Live" clId="Web-{2100B70F-51B2-48E3-B0E5-96D763A13576}" dt="2019-10-12T06:24:08.827" v="424" actId="20577"/>
          <ac:spMkLst>
            <pc:docMk/>
            <pc:sldMk cId="90902567" sldId="258"/>
            <ac:spMk id="3" creationId="{FFE07304-509E-4A3D-8923-4F668016FE9B}"/>
          </ac:spMkLst>
        </pc:spChg>
        <pc:spChg chg="add">
          <ac:chgData name="Hideo Kojima" userId="58934fa8fb1c9101" providerId="Windows Live" clId="Web-{2100B70F-51B2-48E3-B0E5-96D763A13576}" dt="2019-10-12T06:22:16.244" v="282"/>
          <ac:spMkLst>
            <pc:docMk/>
            <pc:sldMk cId="90902567" sldId="258"/>
            <ac:spMk id="8" creationId="{47E4F490-FA76-4FF0-B36A-72B01E11751D}"/>
          </ac:spMkLst>
        </pc:spChg>
        <pc:spChg chg="add">
          <ac:chgData name="Hideo Kojima" userId="58934fa8fb1c9101" providerId="Windows Live" clId="Web-{2100B70F-51B2-48E3-B0E5-96D763A13576}" dt="2019-10-12T06:22:16.244" v="282"/>
          <ac:spMkLst>
            <pc:docMk/>
            <pc:sldMk cId="90902567" sldId="258"/>
            <ac:spMk id="10" creationId="{05C8C51A-4ECF-4857-8298-6C8334C7F885}"/>
          </ac:spMkLst>
        </pc:spChg>
        <pc:spChg chg="add">
          <ac:chgData name="Hideo Kojima" userId="58934fa8fb1c9101" providerId="Windows Live" clId="Web-{2100B70F-51B2-48E3-B0E5-96D763A13576}" dt="2019-10-12T06:22:16.244" v="282"/>
          <ac:spMkLst>
            <pc:docMk/>
            <pc:sldMk cId="90902567" sldId="258"/>
            <ac:spMk id="12" creationId="{A741C46E-A2A6-4DF0-84BD-502A2E56D061}"/>
          </ac:spMkLst>
        </pc:spChg>
        <pc:spChg chg="add">
          <ac:chgData name="Hideo Kojima" userId="58934fa8fb1c9101" providerId="Windows Live" clId="Web-{2100B70F-51B2-48E3-B0E5-96D763A13576}" dt="2019-10-12T06:22:16.244" v="282"/>
          <ac:spMkLst>
            <pc:docMk/>
            <pc:sldMk cId="90902567" sldId="258"/>
            <ac:spMk id="14" creationId="{67CE4C0A-D88E-41BB-8F06-8C0E2604BCDE}"/>
          </ac:spMkLst>
        </pc:spChg>
      </pc:sldChg>
      <pc:sldChg chg="modSp">
        <pc:chgData name="Hideo Kojima" userId="58934fa8fb1c9101" providerId="Windows Live" clId="Web-{2100B70F-51B2-48E3-B0E5-96D763A13576}" dt="2019-10-12T06:26:56.258" v="573" actId="20577"/>
        <pc:sldMkLst>
          <pc:docMk/>
          <pc:sldMk cId="291420178" sldId="263"/>
        </pc:sldMkLst>
        <pc:spChg chg="mod">
          <ac:chgData name="Hideo Kojima" userId="58934fa8fb1c9101" providerId="Windows Live" clId="Web-{2100B70F-51B2-48E3-B0E5-96D763A13576}" dt="2019-10-12T06:26:56.258" v="573" actId="20577"/>
          <ac:spMkLst>
            <pc:docMk/>
            <pc:sldMk cId="291420178" sldId="263"/>
            <ac:spMk id="3" creationId="{6ADAE379-7886-46D9-AED1-02DD42BE920D}"/>
          </ac:spMkLst>
        </pc:spChg>
      </pc:sldChg>
      <pc:sldChg chg="addSp delSp modSp mod setBg">
        <pc:chgData name="Hideo Kojima" userId="58934fa8fb1c9101" providerId="Windows Live" clId="Web-{2100B70F-51B2-48E3-B0E5-96D763A13576}" dt="2019-10-12T06:18:50.312" v="89"/>
        <pc:sldMkLst>
          <pc:docMk/>
          <pc:sldMk cId="1829634673" sldId="270"/>
        </pc:sldMkLst>
        <pc:spChg chg="mod">
          <ac:chgData name="Hideo Kojima" userId="58934fa8fb1c9101" providerId="Windows Live" clId="Web-{2100B70F-51B2-48E3-B0E5-96D763A13576}" dt="2019-10-12T06:18:50.312" v="89"/>
          <ac:spMkLst>
            <pc:docMk/>
            <pc:sldMk cId="1829634673" sldId="270"/>
            <ac:spMk id="2" creationId="{1A09F1E0-A0F2-4448-AE8D-D4E8D85D9FC1}"/>
          </ac:spMkLst>
        </pc:spChg>
        <pc:spChg chg="del">
          <ac:chgData name="Hideo Kojima" userId="58934fa8fb1c9101" providerId="Windows Live" clId="Web-{2100B70F-51B2-48E3-B0E5-96D763A13576}" dt="2019-10-12T06:18:50.312" v="89"/>
          <ac:spMkLst>
            <pc:docMk/>
            <pc:sldMk cId="1829634673" sldId="270"/>
            <ac:spMk id="3" creationId="{453FEB81-D7AD-432C-95EB-D1F3D9B8DE3D}"/>
          </ac:spMkLst>
        </pc:spChg>
        <pc:spChg chg="add">
          <ac:chgData name="Hideo Kojima" userId="58934fa8fb1c9101" providerId="Windows Live" clId="Web-{2100B70F-51B2-48E3-B0E5-96D763A13576}" dt="2019-10-12T06:18:50.312" v="89"/>
          <ac:spMkLst>
            <pc:docMk/>
            <pc:sldMk cId="1829634673" sldId="270"/>
            <ac:spMk id="10" creationId="{95F11533-723E-420D-A991-D376E739358E}"/>
          </ac:spMkLst>
        </pc:spChg>
        <pc:grpChg chg="add">
          <ac:chgData name="Hideo Kojima" userId="58934fa8fb1c9101" providerId="Windows Live" clId="Web-{2100B70F-51B2-48E3-B0E5-96D763A13576}" dt="2019-10-12T06:18:50.312" v="89"/>
          <ac:grpSpMkLst>
            <pc:docMk/>
            <pc:sldMk cId="1829634673" sldId="270"/>
            <ac:grpSpMk id="12" creationId="{C60393DE-86F5-4639-9D54-85E166A84348}"/>
          </ac:grpSpMkLst>
        </pc:grpChg>
        <pc:graphicFrameChg chg="add">
          <ac:chgData name="Hideo Kojima" userId="58934fa8fb1c9101" providerId="Windows Live" clId="Web-{2100B70F-51B2-48E3-B0E5-96D763A13576}" dt="2019-10-12T06:18:50.312" v="89"/>
          <ac:graphicFrameMkLst>
            <pc:docMk/>
            <pc:sldMk cId="1829634673" sldId="270"/>
            <ac:graphicFrameMk id="5" creationId="{1FCCE05A-384B-41DE-A4B5-4B86871684E5}"/>
          </ac:graphicFrameMkLst>
        </pc:graphicFrameChg>
      </pc:sldChg>
      <pc:sldChg chg="addSp delSp modSp new mod setBg">
        <pc:chgData name="Hideo Kojima" userId="58934fa8fb1c9101" providerId="Windows Live" clId="Web-{2100B70F-51B2-48E3-B0E5-96D763A13576}" dt="2019-10-12T06:18:34.405" v="86" actId="20577"/>
        <pc:sldMkLst>
          <pc:docMk/>
          <pc:sldMk cId="831838323" sldId="274"/>
        </pc:sldMkLst>
        <pc:spChg chg="mod">
          <ac:chgData name="Hideo Kojima" userId="58934fa8fb1c9101" providerId="Windows Live" clId="Web-{2100B70F-51B2-48E3-B0E5-96D763A13576}" dt="2019-10-12T06:17:53.215" v="34" actId="20577"/>
          <ac:spMkLst>
            <pc:docMk/>
            <pc:sldMk cId="831838323" sldId="274"/>
            <ac:spMk id="2" creationId="{E91ACD67-F559-40FA-B0A4-E002543FFDB7}"/>
          </ac:spMkLst>
        </pc:spChg>
        <pc:spChg chg="del">
          <ac:chgData name="Hideo Kojima" userId="58934fa8fb1c9101" providerId="Windows Live" clId="Web-{2100B70F-51B2-48E3-B0E5-96D763A13576}" dt="2019-10-12T06:17:14.307" v="1"/>
          <ac:spMkLst>
            <pc:docMk/>
            <pc:sldMk cId="831838323" sldId="274"/>
            <ac:spMk id="3" creationId="{349F2145-57B1-4FC6-A146-F5C8C9516426}"/>
          </ac:spMkLst>
        </pc:spChg>
        <pc:spChg chg="add">
          <ac:chgData name="Hideo Kojima" userId="58934fa8fb1c9101" providerId="Windows Live" clId="Web-{2100B70F-51B2-48E3-B0E5-96D763A13576}" dt="2019-10-12T06:17:32.855" v="4"/>
          <ac:spMkLst>
            <pc:docMk/>
            <pc:sldMk cId="831838323" sldId="274"/>
            <ac:spMk id="7" creationId="{9B796F99-70AC-4221-AB20-DFE9599613B9}"/>
          </ac:spMkLst>
        </pc:spChg>
        <pc:spChg chg="add del">
          <ac:chgData name="Hideo Kojima" userId="58934fa8fb1c9101" providerId="Windows Live" clId="Web-{2100B70F-51B2-48E3-B0E5-96D763A13576}" dt="2019-10-12T06:17:32.761" v="3"/>
          <ac:spMkLst>
            <pc:docMk/>
            <pc:sldMk cId="831838323" sldId="274"/>
            <ac:spMk id="8" creationId="{9245BD08-9A10-45BB-86DA-724A3B5692A6}"/>
          </ac:spMkLst>
        </pc:spChg>
        <pc:spChg chg="add mod">
          <ac:chgData name="Hideo Kojima" userId="58934fa8fb1c9101" providerId="Windows Live" clId="Web-{2100B70F-51B2-48E3-B0E5-96D763A13576}" dt="2019-10-12T06:18:34.405" v="86" actId="20577"/>
          <ac:spMkLst>
            <pc:docMk/>
            <pc:sldMk cId="831838323" sldId="274"/>
            <ac:spMk id="10" creationId="{22BDF50F-A7AA-4169-AEC8-A31A104AE1A6}"/>
          </ac:spMkLst>
        </pc:spChg>
        <pc:spChg chg="add del">
          <ac:chgData name="Hideo Kojima" userId="58934fa8fb1c9101" providerId="Windows Live" clId="Web-{2100B70F-51B2-48E3-B0E5-96D763A13576}" dt="2019-10-12T06:17:32.761" v="3"/>
          <ac:spMkLst>
            <pc:docMk/>
            <pc:sldMk cId="831838323" sldId="274"/>
            <ac:spMk id="19" creationId="{E336C991-AA99-423E-8FE1-5BA9C97F2C77}"/>
          </ac:spMkLst>
        </pc:spChg>
        <pc:grpChg chg="add">
          <ac:chgData name="Hideo Kojima" userId="58934fa8fb1c9101" providerId="Windows Live" clId="Web-{2100B70F-51B2-48E3-B0E5-96D763A13576}" dt="2019-10-12T06:17:32.855" v="4"/>
          <ac:grpSpMkLst>
            <pc:docMk/>
            <pc:sldMk cId="831838323" sldId="274"/>
            <ac:grpSpMk id="6" creationId="{1488DB6F-238F-4BEF-B28F-87D9F674A343}"/>
          </ac:grpSpMkLst>
        </pc:grpChg>
        <pc:grpChg chg="add del">
          <ac:chgData name="Hideo Kojima" userId="58934fa8fb1c9101" providerId="Windows Live" clId="Web-{2100B70F-51B2-48E3-B0E5-96D763A13576}" dt="2019-10-12T06:17:32.761" v="3"/>
          <ac:grpSpMkLst>
            <pc:docMk/>
            <pc:sldMk cId="831838323" sldId="274"/>
            <ac:grpSpMk id="11" creationId="{71315106-A7B3-4730-9E6C-5A878C46681B}"/>
          </ac:grpSpMkLst>
        </pc:grpChg>
        <pc:picChg chg="add mod ord">
          <ac:chgData name="Hideo Kojima" userId="58934fa8fb1c9101" providerId="Windows Live" clId="Web-{2100B70F-51B2-48E3-B0E5-96D763A13576}" dt="2019-10-12T06:17:32.855" v="4"/>
          <ac:picMkLst>
            <pc:docMk/>
            <pc:sldMk cId="831838323" sldId="274"/>
            <ac:picMk id="4" creationId="{F05B1CF8-FBCD-4B12-9E0E-C59CAC67BE39}"/>
          </ac:picMkLst>
        </pc:picChg>
        <pc:cxnChg chg="add">
          <ac:chgData name="Hideo Kojima" userId="58934fa8fb1c9101" providerId="Windows Live" clId="Web-{2100B70F-51B2-48E3-B0E5-96D763A13576}" dt="2019-10-12T06:17:32.855" v="4"/>
          <ac:cxnSpMkLst>
            <pc:docMk/>
            <pc:sldMk cId="831838323" sldId="274"/>
            <ac:cxnSpMk id="9" creationId="{3017F138-68A9-4F3F-B240-D26602C26CB7}"/>
          </ac:cxnSpMkLst>
        </pc:cxnChg>
        <pc:cxnChg chg="add del">
          <ac:chgData name="Hideo Kojima" userId="58934fa8fb1c9101" providerId="Windows Live" clId="Web-{2100B70F-51B2-48E3-B0E5-96D763A13576}" dt="2019-10-12T06:17:32.761" v="3"/>
          <ac:cxnSpMkLst>
            <pc:docMk/>
            <pc:sldMk cId="831838323" sldId="274"/>
            <ac:cxnSpMk id="21" creationId="{D2B860ED-0E27-4D8E-B5F4-C8C3F33C7234}"/>
          </ac:cxnSpMkLst>
        </pc:cxnChg>
      </pc:sldChg>
      <pc:sldChg chg="modSp new ord">
        <pc:chgData name="Hideo Kojima" userId="58934fa8fb1c9101" providerId="Windows Live" clId="Web-{2100B70F-51B2-48E3-B0E5-96D763A13576}" dt="2019-10-12T06:25:38.848" v="564" actId="20577"/>
        <pc:sldMkLst>
          <pc:docMk/>
          <pc:sldMk cId="1905033805" sldId="275"/>
        </pc:sldMkLst>
        <pc:spChg chg="mod">
          <ac:chgData name="Hideo Kojima" userId="58934fa8fb1c9101" providerId="Windows Live" clId="Web-{2100B70F-51B2-48E3-B0E5-96D763A13576}" dt="2019-10-12T06:23:57.405" v="407" actId="20577"/>
          <ac:spMkLst>
            <pc:docMk/>
            <pc:sldMk cId="1905033805" sldId="275"/>
            <ac:spMk id="2" creationId="{4223C471-A684-4E29-811D-3993766A6F76}"/>
          </ac:spMkLst>
        </pc:spChg>
        <pc:spChg chg="mod">
          <ac:chgData name="Hideo Kojima" userId="58934fa8fb1c9101" providerId="Windows Live" clId="Web-{2100B70F-51B2-48E3-B0E5-96D763A13576}" dt="2019-10-12T06:25:38.848" v="564" actId="20577"/>
          <ac:spMkLst>
            <pc:docMk/>
            <pc:sldMk cId="1905033805" sldId="275"/>
            <ac:spMk id="3" creationId="{1EE96910-2A36-4AE2-A0BB-47B75AF232BC}"/>
          </ac:spMkLst>
        </pc:spChg>
      </pc:sldChg>
    </pc:docChg>
  </pc:docChgLst>
  <pc:docChgLst>
    <pc:chgData name="Kojima Hideo" userId="58934fa8fb1c9101" providerId="LiveId" clId="{A95D3B37-9A75-E74B-9619-85D8CF288296}"/>
    <pc:docChg chg="delSld modSld">
      <pc:chgData name="Kojima Hideo" userId="58934fa8fb1c9101" providerId="LiveId" clId="{A95D3B37-9A75-E74B-9619-85D8CF288296}" dt="2020-05-17T13:22:24.683" v="1" actId="20577"/>
      <pc:docMkLst>
        <pc:docMk/>
      </pc:docMkLst>
      <pc:sldChg chg="del">
        <pc:chgData name="Kojima Hideo" userId="58934fa8fb1c9101" providerId="LiveId" clId="{A95D3B37-9A75-E74B-9619-85D8CF288296}" dt="2020-05-17T13:21:05.934" v="0" actId="2696"/>
        <pc:sldMkLst>
          <pc:docMk/>
          <pc:sldMk cId="1681810319" sldId="259"/>
        </pc:sldMkLst>
      </pc:sldChg>
      <pc:sldChg chg="modSp">
        <pc:chgData name="Kojima Hideo" userId="58934fa8fb1c9101" providerId="LiveId" clId="{A95D3B37-9A75-E74B-9619-85D8CF288296}" dt="2020-05-17T13:22:24.683" v="1" actId="20577"/>
        <pc:sldMkLst>
          <pc:docMk/>
          <pc:sldMk cId="3843434621" sldId="277"/>
        </pc:sldMkLst>
        <pc:spChg chg="mod">
          <ac:chgData name="Kojima Hideo" userId="58934fa8fb1c9101" providerId="LiveId" clId="{A95D3B37-9A75-E74B-9619-85D8CF288296}" dt="2020-05-17T13:22:24.683" v="1" actId="20577"/>
          <ac:spMkLst>
            <pc:docMk/>
            <pc:sldMk cId="3843434621" sldId="277"/>
            <ac:spMk id="5" creationId="{065AE5B3-BF84-428D-8AFC-1B16277FF524}"/>
          </ac:spMkLst>
        </pc:spChg>
      </pc:sldChg>
    </pc:docChg>
  </pc:docChgLst>
  <pc:docChgLst>
    <pc:chgData name="Hideo Kojima" userId="58934fa8fb1c9101" providerId="Windows Live" clId="Web-{03DCB175-1BE1-4BDA-A9A6-A1E469C6C0DD}"/>
    <pc:docChg chg="addSld modSld sldOrd">
      <pc:chgData name="Hideo Kojima" userId="58934fa8fb1c9101" providerId="Windows Live" clId="Web-{03DCB175-1BE1-4BDA-A9A6-A1E469C6C0DD}" dt="2019-10-02T12:31:13.238" v="128" actId="20577"/>
      <pc:docMkLst>
        <pc:docMk/>
      </pc:docMkLst>
      <pc:sldChg chg="modSp new ord">
        <pc:chgData name="Hideo Kojima" userId="58934fa8fb1c9101" providerId="Windows Live" clId="Web-{03DCB175-1BE1-4BDA-A9A6-A1E469C6C0DD}" dt="2019-10-02T12:31:13.238" v="127" actId="20577"/>
        <pc:sldMkLst>
          <pc:docMk/>
          <pc:sldMk cId="291420178" sldId="263"/>
        </pc:sldMkLst>
        <pc:spChg chg="mod">
          <ac:chgData name="Hideo Kojima" userId="58934fa8fb1c9101" providerId="Windows Live" clId="Web-{03DCB175-1BE1-4BDA-A9A6-A1E469C6C0DD}" dt="2019-10-02T12:30:52.175" v="91" actId="20577"/>
          <ac:spMkLst>
            <pc:docMk/>
            <pc:sldMk cId="291420178" sldId="263"/>
            <ac:spMk id="2" creationId="{BB49CE07-656C-4106-A58C-C29F7F0C336B}"/>
          </ac:spMkLst>
        </pc:spChg>
        <pc:spChg chg="mod">
          <ac:chgData name="Hideo Kojima" userId="58934fa8fb1c9101" providerId="Windows Live" clId="Web-{03DCB175-1BE1-4BDA-A9A6-A1E469C6C0DD}" dt="2019-10-02T12:31:13.238" v="127" actId="20577"/>
          <ac:spMkLst>
            <pc:docMk/>
            <pc:sldMk cId="291420178" sldId="263"/>
            <ac:spMk id="3" creationId="{6ADAE379-7886-46D9-AED1-02DD42BE920D}"/>
          </ac:spMkLst>
        </pc:spChg>
      </pc:sldChg>
    </pc:docChg>
  </pc:docChgLst>
  <pc:docChgLst>
    <pc:chgData name="Hideo Kojima" userId="58934fa8fb1c9101" providerId="Windows Live" clId="Web-{88459A47-F0A8-41C0-B2CF-84660178076D}"/>
    <pc:docChg chg="addSld modSld">
      <pc:chgData name="Hideo Kojima" userId="58934fa8fb1c9101" providerId="Windows Live" clId="Web-{88459A47-F0A8-41C0-B2CF-84660178076D}" dt="2019-09-30T09:07:24.536" v="962" actId="20577"/>
      <pc:docMkLst>
        <pc:docMk/>
      </pc:docMkLst>
      <pc:sldChg chg="modSp">
        <pc:chgData name="Hideo Kojima" userId="58934fa8fb1c9101" providerId="Windows Live" clId="Web-{88459A47-F0A8-41C0-B2CF-84660178076D}" dt="2019-09-30T08:55:49.185" v="93" actId="20577"/>
        <pc:sldMkLst>
          <pc:docMk/>
          <pc:sldMk cId="3665100679" sldId="256"/>
        </pc:sldMkLst>
        <pc:spChg chg="mod">
          <ac:chgData name="Hideo Kojima" userId="58934fa8fb1c9101" providerId="Windows Live" clId="Web-{88459A47-F0A8-41C0-B2CF-84660178076D}" dt="2019-09-30T08:55:15.777" v="8" actId="20577"/>
          <ac:spMkLst>
            <pc:docMk/>
            <pc:sldMk cId="3665100679" sldId="256"/>
            <ac:spMk id="2" creationId="{00000000-0000-0000-0000-000000000000}"/>
          </ac:spMkLst>
        </pc:spChg>
        <pc:spChg chg="mod">
          <ac:chgData name="Hideo Kojima" userId="58934fa8fb1c9101" providerId="Windows Live" clId="Web-{88459A47-F0A8-41C0-B2CF-84660178076D}" dt="2019-09-30T08:55:49.185" v="93" actId="20577"/>
          <ac:spMkLst>
            <pc:docMk/>
            <pc:sldMk cId="3665100679" sldId="256"/>
            <ac:spMk id="3" creationId="{00000000-0000-0000-0000-000000000000}"/>
          </ac:spMkLst>
        </pc:spChg>
      </pc:sldChg>
      <pc:sldChg chg="modSp new">
        <pc:chgData name="Hideo Kojima" userId="58934fa8fb1c9101" providerId="Windows Live" clId="Web-{88459A47-F0A8-41C0-B2CF-84660178076D}" dt="2019-09-30T08:56:25.796" v="160" actId="20577"/>
        <pc:sldMkLst>
          <pc:docMk/>
          <pc:sldMk cId="1940745185" sldId="257"/>
        </pc:sldMkLst>
        <pc:spChg chg="mod">
          <ac:chgData name="Hideo Kojima" userId="58934fa8fb1c9101" providerId="Windows Live" clId="Web-{88459A47-F0A8-41C0-B2CF-84660178076D}" dt="2019-09-30T08:56:25.796" v="160" actId="20577"/>
          <ac:spMkLst>
            <pc:docMk/>
            <pc:sldMk cId="1940745185" sldId="257"/>
            <ac:spMk id="2" creationId="{FF6F4E3B-9CB2-4954-826B-62AD686AA925}"/>
          </ac:spMkLst>
        </pc:spChg>
      </pc:sldChg>
      <pc:sldChg chg="modSp new">
        <pc:chgData name="Hideo Kojima" userId="58934fa8fb1c9101" providerId="Windows Live" clId="Web-{88459A47-F0A8-41C0-B2CF-84660178076D}" dt="2019-09-30T08:56:48.922" v="180" actId="20577"/>
        <pc:sldMkLst>
          <pc:docMk/>
          <pc:sldMk cId="90902567" sldId="258"/>
        </pc:sldMkLst>
        <pc:spChg chg="mod">
          <ac:chgData name="Hideo Kojima" userId="58934fa8fb1c9101" providerId="Windows Live" clId="Web-{88459A47-F0A8-41C0-B2CF-84660178076D}" dt="2019-09-30T08:56:48.922" v="180" actId="20577"/>
          <ac:spMkLst>
            <pc:docMk/>
            <pc:sldMk cId="90902567" sldId="258"/>
            <ac:spMk id="2" creationId="{73EFF915-E28E-4928-9F2C-5872EFD3CE99}"/>
          </ac:spMkLst>
        </pc:spChg>
      </pc:sldChg>
      <pc:sldChg chg="modSp new modTransition addAnim modAnim">
        <pc:chgData name="Hideo Kojima" userId="58934fa8fb1c9101" providerId="Windows Live" clId="Web-{88459A47-F0A8-41C0-B2CF-84660178076D}" dt="2019-09-30T09:04:29.871" v="755" actId="20577"/>
        <pc:sldMkLst>
          <pc:docMk/>
          <pc:sldMk cId="1681810319" sldId="259"/>
        </pc:sldMkLst>
        <pc:spChg chg="mod">
          <ac:chgData name="Hideo Kojima" userId="58934fa8fb1c9101" providerId="Windows Live" clId="Web-{88459A47-F0A8-41C0-B2CF-84660178076D}" dt="2019-09-30T08:57:12.205" v="190" actId="20577"/>
          <ac:spMkLst>
            <pc:docMk/>
            <pc:sldMk cId="1681810319" sldId="259"/>
            <ac:spMk id="2" creationId="{A3F086EC-300E-414A-9CBE-76171E97415F}"/>
          </ac:spMkLst>
        </pc:spChg>
        <pc:spChg chg="mod">
          <ac:chgData name="Hideo Kojima" userId="58934fa8fb1c9101" providerId="Windows Live" clId="Web-{88459A47-F0A8-41C0-B2CF-84660178076D}" dt="2019-09-30T09:04:29.871" v="755" actId="20577"/>
          <ac:spMkLst>
            <pc:docMk/>
            <pc:sldMk cId="1681810319" sldId="259"/>
            <ac:spMk id="3" creationId="{A0F7CB35-2191-4B5B-8BF8-FCEA87D818FC}"/>
          </ac:spMkLst>
        </pc:spChg>
      </pc:sldChg>
      <pc:sldChg chg="modSp new">
        <pc:chgData name="Hideo Kojima" userId="58934fa8fb1c9101" providerId="Windows Live" clId="Web-{88459A47-F0A8-41C0-B2CF-84660178076D}" dt="2019-09-30T09:07:24.536" v="961" actId="20577"/>
        <pc:sldMkLst>
          <pc:docMk/>
          <pc:sldMk cId="3702109641" sldId="260"/>
        </pc:sldMkLst>
        <pc:spChg chg="mod">
          <ac:chgData name="Hideo Kojima" userId="58934fa8fb1c9101" providerId="Windows Live" clId="Web-{88459A47-F0A8-41C0-B2CF-84660178076D}" dt="2019-09-30T09:06:37.206" v="862" actId="20577"/>
          <ac:spMkLst>
            <pc:docMk/>
            <pc:sldMk cId="3702109641" sldId="260"/>
            <ac:spMk id="2" creationId="{C3656873-8A00-4267-85D9-2F6C7011DDC6}"/>
          </ac:spMkLst>
        </pc:spChg>
        <pc:spChg chg="mod">
          <ac:chgData name="Hideo Kojima" userId="58934fa8fb1c9101" providerId="Windows Live" clId="Web-{88459A47-F0A8-41C0-B2CF-84660178076D}" dt="2019-09-30T09:07:24.536" v="961" actId="20577"/>
          <ac:spMkLst>
            <pc:docMk/>
            <pc:sldMk cId="3702109641" sldId="260"/>
            <ac:spMk id="3" creationId="{9DA7B5D5-F374-455A-B4DC-3FFE2133334A}"/>
          </ac:spMkLst>
        </pc:spChg>
      </pc:sldChg>
    </pc:docChg>
  </pc:docChgLst>
  <pc:docChgLst>
    <pc:chgData name="Hideo Kojima" userId="58934fa8fb1c9101" providerId="Windows Live" clId="Web-{5F8A283B-E76F-4741-B663-8B840B1B047C}"/>
    <pc:docChg chg="modSld">
      <pc:chgData name="Hideo Kojima" userId="58934fa8fb1c9101" providerId="Windows Live" clId="Web-{5F8A283B-E76F-4741-B663-8B840B1B047C}" dt="2019-10-13T02:41:46.502" v="19" actId="20577"/>
      <pc:docMkLst>
        <pc:docMk/>
      </pc:docMkLst>
      <pc:sldChg chg="modSp">
        <pc:chgData name="Hideo Kojima" userId="58934fa8fb1c9101" providerId="Windows Live" clId="Web-{5F8A283B-E76F-4741-B663-8B840B1B047C}" dt="2019-10-13T02:41:46.502" v="19" actId="20577"/>
        <pc:sldMkLst>
          <pc:docMk/>
          <pc:sldMk cId="291420178" sldId="263"/>
        </pc:sldMkLst>
        <pc:spChg chg="mod">
          <ac:chgData name="Hideo Kojima" userId="58934fa8fb1c9101" providerId="Windows Live" clId="Web-{5F8A283B-E76F-4741-B663-8B840B1B047C}" dt="2019-10-13T02:41:46.502" v="19" actId="20577"/>
          <ac:spMkLst>
            <pc:docMk/>
            <pc:sldMk cId="291420178" sldId="263"/>
            <ac:spMk id="3" creationId="{6ADAE379-7886-46D9-AED1-02DD42BE920D}"/>
          </ac:spMkLst>
        </pc:spChg>
      </pc:sldChg>
    </pc:docChg>
  </pc:docChgLst>
  <pc:docChgLst>
    <pc:chgData name="Hideo Kojima" userId="58934fa8fb1c9101" providerId="Windows Live" clId="Web-{88E7B3C3-31A7-4376-9EEE-078BBCC46312}"/>
    <pc:docChg chg="addSld modSld">
      <pc:chgData name="Hideo Kojima" userId="58934fa8fb1c9101" providerId="Windows Live" clId="Web-{88E7B3C3-31A7-4376-9EEE-078BBCC46312}" dt="2019-10-05T14:50:56.598" v="606" actId="20577"/>
      <pc:docMkLst>
        <pc:docMk/>
      </pc:docMkLst>
      <pc:sldChg chg="modSp">
        <pc:chgData name="Hideo Kojima" userId="58934fa8fb1c9101" providerId="Windows Live" clId="Web-{88E7B3C3-31A7-4376-9EEE-078BBCC46312}" dt="2019-10-05T14:33:52.570" v="239" actId="20577"/>
        <pc:sldMkLst>
          <pc:docMk/>
          <pc:sldMk cId="90902567" sldId="258"/>
        </pc:sldMkLst>
        <pc:spChg chg="mod">
          <ac:chgData name="Hideo Kojima" userId="58934fa8fb1c9101" providerId="Windows Live" clId="Web-{88E7B3C3-31A7-4376-9EEE-078BBCC46312}" dt="2019-10-05T14:33:52.570" v="239" actId="20577"/>
          <ac:spMkLst>
            <pc:docMk/>
            <pc:sldMk cId="90902567" sldId="258"/>
            <ac:spMk id="3" creationId="{FFE07304-509E-4A3D-8923-4F668016FE9B}"/>
          </ac:spMkLst>
        </pc:spChg>
      </pc:sldChg>
      <pc:sldChg chg="modSp">
        <pc:chgData name="Hideo Kojima" userId="58934fa8fb1c9101" providerId="Windows Live" clId="Web-{88E7B3C3-31A7-4376-9EEE-078BBCC46312}" dt="2019-10-05T14:42:44.190" v="244" actId="20577"/>
        <pc:sldMkLst>
          <pc:docMk/>
          <pc:sldMk cId="1681810319" sldId="259"/>
        </pc:sldMkLst>
        <pc:spChg chg="mod">
          <ac:chgData name="Hideo Kojima" userId="58934fa8fb1c9101" providerId="Windows Live" clId="Web-{88E7B3C3-31A7-4376-9EEE-078BBCC46312}" dt="2019-10-05T14:42:44.190" v="244" actId="20577"/>
          <ac:spMkLst>
            <pc:docMk/>
            <pc:sldMk cId="1681810319" sldId="259"/>
            <ac:spMk id="3" creationId="{A0F7CB35-2191-4B5B-8BF8-FCEA87D818FC}"/>
          </ac:spMkLst>
        </pc:spChg>
      </pc:sldChg>
      <pc:sldChg chg="modSp">
        <pc:chgData name="Hideo Kojima" userId="58934fa8fb1c9101" providerId="Windows Live" clId="Web-{88E7B3C3-31A7-4376-9EEE-078BBCC46312}" dt="2019-10-05T14:49:06.910" v="592" actId="20577"/>
        <pc:sldMkLst>
          <pc:docMk/>
          <pc:sldMk cId="3702109641" sldId="260"/>
        </pc:sldMkLst>
        <pc:spChg chg="mod">
          <ac:chgData name="Hideo Kojima" userId="58934fa8fb1c9101" providerId="Windows Live" clId="Web-{88E7B3C3-31A7-4376-9EEE-078BBCC46312}" dt="2019-10-05T14:47:52.332" v="493" actId="20577"/>
          <ac:spMkLst>
            <pc:docMk/>
            <pc:sldMk cId="3702109641" sldId="260"/>
            <ac:spMk id="2" creationId="{C3656873-8A00-4267-85D9-2F6C7011DDC6}"/>
          </ac:spMkLst>
        </pc:spChg>
        <pc:spChg chg="mod">
          <ac:chgData name="Hideo Kojima" userId="58934fa8fb1c9101" providerId="Windows Live" clId="Web-{88E7B3C3-31A7-4376-9EEE-078BBCC46312}" dt="2019-10-05T14:49:06.910" v="592" actId="20577"/>
          <ac:spMkLst>
            <pc:docMk/>
            <pc:sldMk cId="3702109641" sldId="260"/>
            <ac:spMk id="5" creationId="{324F4796-9A5E-45AF-A6BF-672AFAD498D3}"/>
          </ac:spMkLst>
        </pc:spChg>
      </pc:sldChg>
      <pc:sldChg chg="addSp modSp">
        <pc:chgData name="Hideo Kojima" userId="58934fa8fb1c9101" providerId="Windows Live" clId="Web-{88E7B3C3-31A7-4376-9EEE-078BBCC46312}" dt="2019-10-05T14:46:56.879" v="454" actId="20577"/>
        <pc:sldMkLst>
          <pc:docMk/>
          <pc:sldMk cId="2695851991" sldId="261"/>
        </pc:sldMkLst>
        <pc:spChg chg="mod">
          <ac:chgData name="Hideo Kojima" userId="58934fa8fb1c9101" providerId="Windows Live" clId="Web-{88E7B3C3-31A7-4376-9EEE-078BBCC46312}" dt="2019-10-05T14:45:08.160" v="416" actId="1076"/>
          <ac:spMkLst>
            <pc:docMk/>
            <pc:sldMk cId="2695851991" sldId="261"/>
            <ac:spMk id="3" creationId="{E2C35702-F967-4E63-8C01-CF498951544C}"/>
          </ac:spMkLst>
        </pc:spChg>
        <pc:spChg chg="add mod">
          <ac:chgData name="Hideo Kojima" userId="58934fa8fb1c9101" providerId="Windows Live" clId="Web-{88E7B3C3-31A7-4376-9EEE-078BBCC46312}" dt="2019-10-05T14:46:56.879" v="454" actId="20577"/>
          <ac:spMkLst>
            <pc:docMk/>
            <pc:sldMk cId="2695851991" sldId="261"/>
            <ac:spMk id="5" creationId="{6616BA38-9642-4F1A-A771-5293D22878D7}"/>
          </ac:spMkLst>
        </pc:spChg>
      </pc:sldChg>
      <pc:sldChg chg="modSp">
        <pc:chgData name="Hideo Kojima" userId="58934fa8fb1c9101" providerId="Windows Live" clId="Web-{88E7B3C3-31A7-4376-9EEE-078BBCC46312}" dt="2019-10-05T14:32:44.961" v="94" actId="20577"/>
        <pc:sldMkLst>
          <pc:docMk/>
          <pc:sldMk cId="2173389970" sldId="264"/>
        </pc:sldMkLst>
        <pc:spChg chg="mod">
          <ac:chgData name="Hideo Kojima" userId="58934fa8fb1c9101" providerId="Windows Live" clId="Web-{88E7B3C3-31A7-4376-9EEE-078BBCC46312}" dt="2019-10-05T14:32:44.961" v="94" actId="20577"/>
          <ac:spMkLst>
            <pc:docMk/>
            <pc:sldMk cId="2173389970" sldId="264"/>
            <ac:spMk id="3" creationId="{18AF0B18-7286-4A64-A6EB-1239C552C109}"/>
          </ac:spMkLst>
        </pc:spChg>
      </pc:sldChg>
      <pc:sldChg chg="delSp modSp new">
        <pc:chgData name="Hideo Kojima" userId="58934fa8fb1c9101" providerId="Windows Live" clId="Web-{88E7B3C3-31A7-4376-9EEE-078BBCC46312}" dt="2019-10-05T14:50:53.739" v="604" actId="20577"/>
        <pc:sldMkLst>
          <pc:docMk/>
          <pc:sldMk cId="2734625480" sldId="265"/>
        </pc:sldMkLst>
        <pc:spChg chg="mod">
          <ac:chgData name="Hideo Kojima" userId="58934fa8fb1c9101" providerId="Windows Live" clId="Web-{88E7B3C3-31A7-4376-9EEE-078BBCC46312}" dt="2019-10-05T14:50:53.739" v="604" actId="20577"/>
          <ac:spMkLst>
            <pc:docMk/>
            <pc:sldMk cId="2734625480" sldId="265"/>
            <ac:spMk id="2" creationId="{7633DEF9-FF38-4D28-B0BD-62EDBE2F5896}"/>
          </ac:spMkLst>
        </pc:spChg>
        <pc:spChg chg="del">
          <ac:chgData name="Hideo Kojima" userId="58934fa8fb1c9101" providerId="Windows Live" clId="Web-{88E7B3C3-31A7-4376-9EEE-078BBCC46312}" dt="2019-10-05T14:50:38.223" v="596"/>
          <ac:spMkLst>
            <pc:docMk/>
            <pc:sldMk cId="2734625480" sldId="265"/>
            <ac:spMk id="3" creationId="{5FFD2F1C-D8C9-4356-832E-33F8C3AB48D1}"/>
          </ac:spMkLst>
        </pc:spChg>
      </pc:sldChg>
    </pc:docChg>
  </pc:docChgLst>
  <pc:docChgLst>
    <pc:chgData name="Hideo Kojima" userId="58934fa8fb1c9101" providerId="Windows Live" clId="Web-{F591EAA6-0BAF-46E3-97DF-3CB62E80D61F}"/>
    <pc:docChg chg="delSld modSld">
      <pc:chgData name="Hideo Kojima" userId="58934fa8fb1c9101" providerId="Windows Live" clId="Web-{F591EAA6-0BAF-46E3-97DF-3CB62E80D61F}" dt="2019-10-06T05:07:55.514" v="14"/>
      <pc:docMkLst>
        <pc:docMk/>
      </pc:docMkLst>
      <pc:sldChg chg="modSp">
        <pc:chgData name="Hideo Kojima" userId="58934fa8fb1c9101" providerId="Windows Live" clId="Web-{F591EAA6-0BAF-46E3-97DF-3CB62E80D61F}" dt="2019-10-06T05:01:38.869" v="3" actId="14100"/>
        <pc:sldMkLst>
          <pc:docMk/>
          <pc:sldMk cId="3665100679" sldId="256"/>
        </pc:sldMkLst>
        <pc:spChg chg="mod">
          <ac:chgData name="Hideo Kojima" userId="58934fa8fb1c9101" providerId="Windows Live" clId="Web-{F591EAA6-0BAF-46E3-97DF-3CB62E80D61F}" dt="2019-10-06T05:01:38.869" v="3" actId="14100"/>
          <ac:spMkLst>
            <pc:docMk/>
            <pc:sldMk cId="3665100679" sldId="256"/>
            <ac:spMk id="2" creationId="{00000000-0000-0000-0000-000000000000}"/>
          </ac:spMkLst>
        </pc:spChg>
      </pc:sldChg>
      <pc:sldChg chg="delSp">
        <pc:chgData name="Hideo Kojima" userId="58934fa8fb1c9101" providerId="Windows Live" clId="Web-{F591EAA6-0BAF-46E3-97DF-3CB62E80D61F}" dt="2019-10-06T05:07:55.514" v="14"/>
        <pc:sldMkLst>
          <pc:docMk/>
          <pc:sldMk cId="1940745185" sldId="257"/>
        </pc:sldMkLst>
        <pc:spChg chg="del">
          <ac:chgData name="Hideo Kojima" userId="58934fa8fb1c9101" providerId="Windows Live" clId="Web-{F591EAA6-0BAF-46E3-97DF-3CB62E80D61F}" dt="2019-10-06T05:07:55.514" v="14"/>
          <ac:spMkLst>
            <pc:docMk/>
            <pc:sldMk cId="1940745185" sldId="257"/>
            <ac:spMk id="3" creationId="{22F06C92-A00F-4F03-B9CA-A056161FCF71}"/>
          </ac:spMkLst>
        </pc:spChg>
      </pc:sldChg>
      <pc:sldChg chg="del">
        <pc:chgData name="Hideo Kojima" userId="58934fa8fb1c9101" providerId="Windows Live" clId="Web-{F591EAA6-0BAF-46E3-97DF-3CB62E80D61F}" dt="2019-10-06T05:07:27.450" v="4"/>
        <pc:sldMkLst>
          <pc:docMk/>
          <pc:sldMk cId="2695851991" sldId="261"/>
        </pc:sldMkLst>
      </pc:sldChg>
      <pc:sldChg chg="modSp">
        <pc:chgData name="Hideo Kojima" userId="58934fa8fb1c9101" providerId="Windows Live" clId="Web-{F591EAA6-0BAF-46E3-97DF-3CB62E80D61F}" dt="2019-10-06T05:07:37.372" v="11" actId="20577"/>
        <pc:sldMkLst>
          <pc:docMk/>
          <pc:sldMk cId="1151896518" sldId="262"/>
        </pc:sldMkLst>
        <pc:spChg chg="mod">
          <ac:chgData name="Hideo Kojima" userId="58934fa8fb1c9101" providerId="Windows Live" clId="Web-{F591EAA6-0BAF-46E3-97DF-3CB62E80D61F}" dt="2019-10-06T05:07:37.372" v="11" actId="20577"/>
          <ac:spMkLst>
            <pc:docMk/>
            <pc:sldMk cId="1151896518" sldId="262"/>
            <ac:spMk id="3" creationId="{8E1B4204-3932-4C9C-B18E-D7274383CEE4}"/>
          </ac:spMkLst>
        </pc:spChg>
      </pc:sldChg>
    </pc:docChg>
  </pc:docChgLst>
  <pc:docChgLst>
    <pc:chgData name="Hideo Kojima" userId="58934fa8fb1c9101" providerId="Windows Live" clId="Web-{26489D3F-A7A8-443E-B212-E60066326DD8}"/>
    <pc:docChg chg="modSld">
      <pc:chgData name="Hideo Kojima" userId="58934fa8fb1c9101" providerId="Windows Live" clId="Web-{26489D3F-A7A8-443E-B212-E60066326DD8}" dt="2019-10-02T01:16:38.325" v="108" actId="20577"/>
      <pc:docMkLst>
        <pc:docMk/>
      </pc:docMkLst>
      <pc:sldChg chg="modSp">
        <pc:chgData name="Hideo Kojima" userId="58934fa8fb1c9101" providerId="Windows Live" clId="Web-{26489D3F-A7A8-443E-B212-E60066326DD8}" dt="2019-10-02T01:16:38.325" v="107" actId="20577"/>
        <pc:sldMkLst>
          <pc:docMk/>
          <pc:sldMk cId="90902567" sldId="258"/>
        </pc:sldMkLst>
        <pc:spChg chg="mod">
          <ac:chgData name="Hideo Kojima" userId="58934fa8fb1c9101" providerId="Windows Live" clId="Web-{26489D3F-A7A8-443E-B212-E60066326DD8}" dt="2019-10-02T01:16:21.012" v="58" actId="20577"/>
          <ac:spMkLst>
            <pc:docMk/>
            <pc:sldMk cId="90902567" sldId="258"/>
            <ac:spMk id="2" creationId="{73EFF915-E28E-4928-9F2C-5872EFD3CE99}"/>
          </ac:spMkLst>
        </pc:spChg>
        <pc:spChg chg="mod">
          <ac:chgData name="Hideo Kojima" userId="58934fa8fb1c9101" providerId="Windows Live" clId="Web-{26489D3F-A7A8-443E-B212-E60066326DD8}" dt="2019-10-02T01:16:38.325" v="107" actId="20577"/>
          <ac:spMkLst>
            <pc:docMk/>
            <pc:sldMk cId="90902567" sldId="258"/>
            <ac:spMk id="3" creationId="{FFE07304-509E-4A3D-8923-4F668016FE9B}"/>
          </ac:spMkLst>
        </pc:spChg>
      </pc:sldChg>
    </pc:docChg>
  </pc:docChgLst>
  <pc:docChgLst>
    <pc:chgData name="Hideo Kojima" userId="58934fa8fb1c9101" providerId="Windows Live" clId="Web-{47C47AA1-499F-46E1-8FF3-D700C2A4686F}"/>
    <pc:docChg chg="addSld modSld sldOrd">
      <pc:chgData name="Hideo Kojima" userId="58934fa8fb1c9101" providerId="Windows Live" clId="Web-{47C47AA1-499F-46E1-8FF3-D700C2A4686F}" dt="2019-10-12T06:03:07.041" v="698" actId="20577"/>
      <pc:docMkLst>
        <pc:docMk/>
      </pc:docMkLst>
      <pc:sldChg chg="ord">
        <pc:chgData name="Hideo Kojima" userId="58934fa8fb1c9101" providerId="Windows Live" clId="Web-{47C47AA1-499F-46E1-8FF3-D700C2A4686F}" dt="2019-10-12T05:51:37.771" v="384"/>
        <pc:sldMkLst>
          <pc:docMk/>
          <pc:sldMk cId="2735471974" sldId="266"/>
        </pc:sldMkLst>
      </pc:sldChg>
      <pc:sldChg chg="ord">
        <pc:chgData name="Hideo Kojima" userId="58934fa8fb1c9101" providerId="Windows Live" clId="Web-{47C47AA1-499F-46E1-8FF3-D700C2A4686F}" dt="2019-10-12T05:55:26.610" v="386"/>
        <pc:sldMkLst>
          <pc:docMk/>
          <pc:sldMk cId="1081526254" sldId="267"/>
        </pc:sldMkLst>
      </pc:sldChg>
      <pc:sldChg chg="addSp delSp modSp new mod setBg">
        <pc:chgData name="Hideo Kojima" userId="58934fa8fb1c9101" providerId="Windows Live" clId="Web-{47C47AA1-499F-46E1-8FF3-D700C2A4686F}" dt="2019-10-12T05:49:24.156" v="145" actId="20577"/>
        <pc:sldMkLst>
          <pc:docMk/>
          <pc:sldMk cId="3102998545" sldId="271"/>
        </pc:sldMkLst>
        <pc:spChg chg="mod">
          <ac:chgData name="Hideo Kojima" userId="58934fa8fb1c9101" providerId="Windows Live" clId="Web-{47C47AA1-499F-46E1-8FF3-D700C2A4686F}" dt="2019-10-12T05:47:50.230" v="45" actId="20577"/>
          <ac:spMkLst>
            <pc:docMk/>
            <pc:sldMk cId="3102998545" sldId="271"/>
            <ac:spMk id="2" creationId="{EA655D22-35D3-4326-9F9D-FC48523F2834}"/>
          </ac:spMkLst>
        </pc:spChg>
        <pc:spChg chg="del">
          <ac:chgData name="Hideo Kojima" userId="58934fa8fb1c9101" providerId="Windows Live" clId="Web-{47C47AA1-499F-46E1-8FF3-D700C2A4686F}" dt="2019-10-12T05:47:21.510" v="1"/>
          <ac:spMkLst>
            <pc:docMk/>
            <pc:sldMk cId="3102998545" sldId="271"/>
            <ac:spMk id="3" creationId="{12E6D8ED-94F1-4867-971F-5049A6BFB600}"/>
          </ac:spMkLst>
        </pc:spChg>
        <pc:spChg chg="add mod">
          <ac:chgData name="Hideo Kojima" userId="58934fa8fb1c9101" providerId="Windows Live" clId="Web-{47C47AA1-499F-46E1-8FF3-D700C2A4686F}" dt="2019-10-12T05:49:24.156" v="145" actId="20577"/>
          <ac:spMkLst>
            <pc:docMk/>
            <pc:sldMk cId="3102998545" sldId="271"/>
            <ac:spMk id="8" creationId="{3DF0095E-6814-46E4-98E3-DF69B80527AD}"/>
          </ac:spMkLst>
        </pc:spChg>
        <pc:spChg chg="add">
          <ac:chgData name="Hideo Kojima" userId="58934fa8fb1c9101" providerId="Windows Live" clId="Web-{47C47AA1-499F-46E1-8FF3-D700C2A4686F}" dt="2019-10-12T05:47:28.417" v="2"/>
          <ac:spMkLst>
            <pc:docMk/>
            <pc:sldMk cId="3102998545" sldId="271"/>
            <ac:spMk id="19" creationId="{E336C991-AA99-423E-8FE1-5BA9C97F2C77}"/>
          </ac:spMkLst>
        </pc:spChg>
        <pc:grpChg chg="add">
          <ac:chgData name="Hideo Kojima" userId="58934fa8fb1c9101" providerId="Windows Live" clId="Web-{47C47AA1-499F-46E1-8FF3-D700C2A4686F}" dt="2019-10-12T05:47:28.417" v="2"/>
          <ac:grpSpMkLst>
            <pc:docMk/>
            <pc:sldMk cId="3102998545" sldId="271"/>
            <ac:grpSpMk id="11" creationId="{71315106-A7B3-4730-9E6C-5A878C46681B}"/>
          </ac:grpSpMkLst>
        </pc:grpChg>
        <pc:picChg chg="add mod ord">
          <ac:chgData name="Hideo Kojima" userId="58934fa8fb1c9101" providerId="Windows Live" clId="Web-{47C47AA1-499F-46E1-8FF3-D700C2A4686F}" dt="2019-10-12T05:47:28.417" v="2"/>
          <ac:picMkLst>
            <pc:docMk/>
            <pc:sldMk cId="3102998545" sldId="271"/>
            <ac:picMk id="4" creationId="{B5D1A296-43E0-44B9-BB4D-C4BA7F6994B6}"/>
          </ac:picMkLst>
        </pc:picChg>
        <pc:cxnChg chg="add">
          <ac:chgData name="Hideo Kojima" userId="58934fa8fb1c9101" providerId="Windows Live" clId="Web-{47C47AA1-499F-46E1-8FF3-D700C2A4686F}" dt="2019-10-12T05:47:28.417" v="2"/>
          <ac:cxnSpMkLst>
            <pc:docMk/>
            <pc:sldMk cId="3102998545" sldId="271"/>
            <ac:cxnSpMk id="21" creationId="{D2B860ED-0E27-4D8E-B5F4-C8C3F33C7234}"/>
          </ac:cxnSpMkLst>
        </pc:cxnChg>
      </pc:sldChg>
      <pc:sldChg chg="modSp new">
        <pc:chgData name="Hideo Kojima" userId="58934fa8fb1c9101" providerId="Windows Live" clId="Web-{47C47AA1-499F-46E1-8FF3-D700C2A4686F}" dt="2019-10-12T05:51:24.365" v="381" actId="20577"/>
        <pc:sldMkLst>
          <pc:docMk/>
          <pc:sldMk cId="190511598" sldId="272"/>
        </pc:sldMkLst>
        <pc:spChg chg="mod">
          <ac:chgData name="Hideo Kojima" userId="58934fa8fb1c9101" providerId="Windows Live" clId="Web-{47C47AA1-499F-46E1-8FF3-D700C2A4686F}" dt="2019-10-12T05:50:00.267" v="202" actId="20577"/>
          <ac:spMkLst>
            <pc:docMk/>
            <pc:sldMk cId="190511598" sldId="272"/>
            <ac:spMk id="2" creationId="{61ACA4F9-0494-400D-99F3-84410A640AFA}"/>
          </ac:spMkLst>
        </pc:spChg>
        <pc:spChg chg="mod">
          <ac:chgData name="Hideo Kojima" userId="58934fa8fb1c9101" providerId="Windows Live" clId="Web-{47C47AA1-499F-46E1-8FF3-D700C2A4686F}" dt="2019-10-12T05:51:24.365" v="381" actId="20577"/>
          <ac:spMkLst>
            <pc:docMk/>
            <pc:sldMk cId="190511598" sldId="272"/>
            <ac:spMk id="3" creationId="{97D121BF-CEC3-4425-A4BA-E155DEC0B174}"/>
          </ac:spMkLst>
        </pc:spChg>
      </pc:sldChg>
      <pc:sldChg chg="modSp new">
        <pc:chgData name="Hideo Kojima" userId="58934fa8fb1c9101" providerId="Windows Live" clId="Web-{47C47AA1-499F-46E1-8FF3-D700C2A4686F}" dt="2019-10-12T06:03:05.557" v="696" actId="20577"/>
        <pc:sldMkLst>
          <pc:docMk/>
          <pc:sldMk cId="3030585109" sldId="273"/>
        </pc:sldMkLst>
        <pc:spChg chg="mod">
          <ac:chgData name="Hideo Kojima" userId="58934fa8fb1c9101" providerId="Windows Live" clId="Web-{47C47AA1-499F-46E1-8FF3-D700C2A4686F}" dt="2019-10-12T05:56:03.393" v="416" actId="20577"/>
          <ac:spMkLst>
            <pc:docMk/>
            <pc:sldMk cId="3030585109" sldId="273"/>
            <ac:spMk id="2" creationId="{7965B74D-62EF-410B-B951-C0346211FFE3}"/>
          </ac:spMkLst>
        </pc:spChg>
        <pc:spChg chg="mod">
          <ac:chgData name="Hideo Kojima" userId="58934fa8fb1c9101" providerId="Windows Live" clId="Web-{47C47AA1-499F-46E1-8FF3-D700C2A4686F}" dt="2019-10-12T06:03:05.557" v="696" actId="20577"/>
          <ac:spMkLst>
            <pc:docMk/>
            <pc:sldMk cId="3030585109" sldId="273"/>
            <ac:spMk id="3" creationId="{CF47C5BF-1115-40B8-9970-9118AD968EA0}"/>
          </ac:spMkLst>
        </pc:spChg>
      </pc:sldChg>
    </pc:docChg>
  </pc:docChgLst>
  <pc:docChgLst>
    <pc:chgData name="Hideo Kojima" userId="58934fa8fb1c9101" providerId="Windows Live" clId="Web-{D740CE16-DA47-4863-91F7-9D1B3C6F8C6D}"/>
    <pc:docChg chg="modSld">
      <pc:chgData name="Hideo Kojima" userId="58934fa8fb1c9101" providerId="Windows Live" clId="Web-{D740CE16-DA47-4863-91F7-9D1B3C6F8C6D}" dt="2019-10-12T17:09:07.678" v="158" actId="20577"/>
      <pc:docMkLst>
        <pc:docMk/>
      </pc:docMkLst>
      <pc:sldChg chg="modSp">
        <pc:chgData name="Hideo Kojima" userId="58934fa8fb1c9101" providerId="Windows Live" clId="Web-{D740CE16-DA47-4863-91F7-9D1B3C6F8C6D}" dt="2019-10-12T17:07:38.115" v="93" actId="20577"/>
        <pc:sldMkLst>
          <pc:docMk/>
          <pc:sldMk cId="90902567" sldId="258"/>
        </pc:sldMkLst>
        <pc:spChg chg="mod">
          <ac:chgData name="Hideo Kojima" userId="58934fa8fb1c9101" providerId="Windows Live" clId="Web-{D740CE16-DA47-4863-91F7-9D1B3C6F8C6D}" dt="2019-10-12T17:07:38.115" v="93" actId="20577"/>
          <ac:spMkLst>
            <pc:docMk/>
            <pc:sldMk cId="90902567" sldId="258"/>
            <ac:spMk id="2" creationId="{73EFF915-E28E-4928-9F2C-5872EFD3CE99}"/>
          </ac:spMkLst>
        </pc:spChg>
      </pc:sldChg>
      <pc:sldChg chg="modSp">
        <pc:chgData name="Hideo Kojima" userId="58934fa8fb1c9101" providerId="Windows Live" clId="Web-{D740CE16-DA47-4863-91F7-9D1B3C6F8C6D}" dt="2019-10-12T17:06:40.583" v="54" actId="20577"/>
        <pc:sldMkLst>
          <pc:docMk/>
          <pc:sldMk cId="291420178" sldId="263"/>
        </pc:sldMkLst>
        <pc:spChg chg="mod">
          <ac:chgData name="Hideo Kojima" userId="58934fa8fb1c9101" providerId="Windows Live" clId="Web-{D740CE16-DA47-4863-91F7-9D1B3C6F8C6D}" dt="2019-10-12T17:06:40.583" v="54" actId="20577"/>
          <ac:spMkLst>
            <pc:docMk/>
            <pc:sldMk cId="291420178" sldId="263"/>
            <ac:spMk id="3" creationId="{6ADAE379-7886-46D9-AED1-02DD42BE920D}"/>
          </ac:spMkLst>
        </pc:spChg>
      </pc:sldChg>
      <pc:sldChg chg="modSp">
        <pc:chgData name="Hideo Kojima" userId="58934fa8fb1c9101" providerId="Windows Live" clId="Web-{D740CE16-DA47-4863-91F7-9D1B3C6F8C6D}" dt="2019-10-12T17:08:57.818" v="156" actId="20577"/>
        <pc:sldMkLst>
          <pc:docMk/>
          <pc:sldMk cId="2518868290" sldId="276"/>
        </pc:sldMkLst>
        <pc:spChg chg="mod">
          <ac:chgData name="Hideo Kojima" userId="58934fa8fb1c9101" providerId="Windows Live" clId="Web-{D740CE16-DA47-4863-91F7-9D1B3C6F8C6D}" dt="2019-10-12T17:08:57.818" v="156" actId="20577"/>
          <ac:spMkLst>
            <pc:docMk/>
            <pc:sldMk cId="2518868290" sldId="276"/>
            <ac:spMk id="2" creationId="{BA30E313-A753-41FB-94C4-19022FE80E58}"/>
          </ac:spMkLst>
        </pc:spChg>
      </pc:sldChg>
    </pc:docChg>
  </pc:docChgLst>
  <pc:docChgLst>
    <pc:chgData name="Hideo Kojima" userId="58934fa8fb1c9101" providerId="Windows Live" clId="Web-{B1B362E9-7F8C-4335-B772-B36743090D60}"/>
    <pc:docChg chg="addSld modSld">
      <pc:chgData name="Hideo Kojima" userId="58934fa8fb1c9101" providerId="Windows Live" clId="Web-{B1B362E9-7F8C-4335-B772-B36743090D60}" dt="2019-10-12T16:50:23.857" v="753" actId="20577"/>
      <pc:docMkLst>
        <pc:docMk/>
      </pc:docMkLst>
      <pc:sldChg chg="modSp">
        <pc:chgData name="Hideo Kojima" userId="58934fa8fb1c9101" providerId="Windows Live" clId="Web-{B1B362E9-7F8C-4335-B772-B36743090D60}" dt="2019-10-12T16:48:53.216" v="701" actId="14100"/>
        <pc:sldMkLst>
          <pc:docMk/>
          <pc:sldMk cId="291420178" sldId="263"/>
        </pc:sldMkLst>
        <pc:spChg chg="mod">
          <ac:chgData name="Hideo Kojima" userId="58934fa8fb1c9101" providerId="Windows Live" clId="Web-{B1B362E9-7F8C-4335-B772-B36743090D60}" dt="2019-10-12T16:48:53.216" v="701" actId="14100"/>
          <ac:spMkLst>
            <pc:docMk/>
            <pc:sldMk cId="291420178" sldId="263"/>
            <ac:spMk id="3" creationId="{6ADAE379-7886-46D9-AED1-02DD42BE920D}"/>
          </ac:spMkLst>
        </pc:spChg>
      </pc:sldChg>
      <pc:sldChg chg="modSp">
        <pc:chgData name="Hideo Kojima" userId="58934fa8fb1c9101" providerId="Windows Live" clId="Web-{B1B362E9-7F8C-4335-B772-B36743090D60}" dt="2019-10-12T16:49:13.982" v="704" actId="20577"/>
        <pc:sldMkLst>
          <pc:docMk/>
          <pc:sldMk cId="831838323" sldId="274"/>
        </pc:sldMkLst>
        <pc:spChg chg="mod">
          <ac:chgData name="Hideo Kojima" userId="58934fa8fb1c9101" providerId="Windows Live" clId="Web-{B1B362E9-7F8C-4335-B772-B36743090D60}" dt="2019-10-12T16:49:13.982" v="704" actId="20577"/>
          <ac:spMkLst>
            <pc:docMk/>
            <pc:sldMk cId="831838323" sldId="274"/>
            <ac:spMk id="10" creationId="{22BDF50F-A7AA-4169-AEC8-A31A104AE1A6}"/>
          </ac:spMkLst>
        </pc:spChg>
      </pc:sldChg>
      <pc:sldChg chg="addSp delSp modSp mod setBg">
        <pc:chgData name="Hideo Kojima" userId="58934fa8fb1c9101" providerId="Windows Live" clId="Web-{B1B362E9-7F8C-4335-B772-B36743090D60}" dt="2019-10-12T16:49:30.060" v="708"/>
        <pc:sldMkLst>
          <pc:docMk/>
          <pc:sldMk cId="1905033805" sldId="275"/>
        </pc:sldMkLst>
        <pc:spChg chg="mod">
          <ac:chgData name="Hideo Kojima" userId="58934fa8fb1c9101" providerId="Windows Live" clId="Web-{B1B362E9-7F8C-4335-B772-B36743090D60}" dt="2019-10-12T16:49:30.060" v="708"/>
          <ac:spMkLst>
            <pc:docMk/>
            <pc:sldMk cId="1905033805" sldId="275"/>
            <ac:spMk id="2" creationId="{4223C471-A684-4E29-811D-3993766A6F76}"/>
          </ac:spMkLst>
        </pc:spChg>
        <pc:spChg chg="add del">
          <ac:chgData name="Hideo Kojima" userId="58934fa8fb1c9101" providerId="Windows Live" clId="Web-{B1B362E9-7F8C-4335-B772-B36743090D60}" dt="2019-10-12T16:49:30.060" v="708"/>
          <ac:spMkLst>
            <pc:docMk/>
            <pc:sldMk cId="1905033805" sldId="275"/>
            <ac:spMk id="3" creationId="{1EE96910-2A36-4AE2-A0BB-47B75AF232BC}"/>
          </ac:spMkLst>
        </pc:spChg>
        <pc:spChg chg="add del">
          <ac:chgData name="Hideo Kojima" userId="58934fa8fb1c9101" providerId="Windows Live" clId="Web-{B1B362E9-7F8C-4335-B772-B36743090D60}" dt="2019-10-12T16:49:30.060" v="708"/>
          <ac:spMkLst>
            <pc:docMk/>
            <pc:sldMk cId="1905033805" sldId="275"/>
            <ac:spMk id="10" creationId="{A7CA9E50-B76A-428A-92C9-9BAC41446DEA}"/>
          </ac:spMkLst>
        </pc:spChg>
        <pc:spChg chg="add del">
          <ac:chgData name="Hideo Kojima" userId="58934fa8fb1c9101" providerId="Windows Live" clId="Web-{B1B362E9-7F8C-4335-B772-B36743090D60}" dt="2019-10-12T16:49:30.060" v="708"/>
          <ac:spMkLst>
            <pc:docMk/>
            <pc:sldMk cId="1905033805" sldId="275"/>
            <ac:spMk id="12" creationId="{C85E3F79-81BB-4454-A267-DDCA4282462A}"/>
          </ac:spMkLst>
        </pc:spChg>
        <pc:spChg chg="add del">
          <ac:chgData name="Hideo Kojima" userId="58934fa8fb1c9101" providerId="Windows Live" clId="Web-{B1B362E9-7F8C-4335-B772-B36743090D60}" dt="2019-10-12T16:49:30.060" v="708"/>
          <ac:spMkLst>
            <pc:docMk/>
            <pc:sldMk cId="1905033805" sldId="275"/>
            <ac:spMk id="14" creationId="{A1F375A4-17F0-4BA7-B751-68BFAAEC4F7F}"/>
          </ac:spMkLst>
        </pc:spChg>
        <pc:spChg chg="add del">
          <ac:chgData name="Hideo Kojima" userId="58934fa8fb1c9101" providerId="Windows Live" clId="Web-{B1B362E9-7F8C-4335-B772-B36743090D60}" dt="2019-10-12T16:49:30.060" v="708"/>
          <ac:spMkLst>
            <pc:docMk/>
            <pc:sldMk cId="1905033805" sldId="275"/>
            <ac:spMk id="16" creationId="{5D2122D3-4056-4C50-B4AC-74BB2940E216}"/>
          </ac:spMkLst>
        </pc:spChg>
        <pc:graphicFrameChg chg="add del">
          <ac:chgData name="Hideo Kojima" userId="58934fa8fb1c9101" providerId="Windows Live" clId="Web-{B1B362E9-7F8C-4335-B772-B36743090D60}" dt="2019-10-12T16:49:30.060" v="708"/>
          <ac:graphicFrameMkLst>
            <pc:docMk/>
            <pc:sldMk cId="1905033805" sldId="275"/>
            <ac:graphicFrameMk id="5" creationId="{CD39CA52-C8CA-4036-A82F-4A760190D22E}"/>
          </ac:graphicFrameMkLst>
        </pc:graphicFrameChg>
      </pc:sldChg>
      <pc:sldChg chg="addSp delSp modSp new mod setBg">
        <pc:chgData name="Hideo Kojima" userId="58934fa8fb1c9101" providerId="Windows Live" clId="Web-{B1B362E9-7F8C-4335-B772-B36743090D60}" dt="2019-10-12T16:44:03.685" v="602"/>
        <pc:sldMkLst>
          <pc:docMk/>
          <pc:sldMk cId="2518868290" sldId="276"/>
        </pc:sldMkLst>
        <pc:spChg chg="mod">
          <ac:chgData name="Hideo Kojima" userId="58934fa8fb1c9101" providerId="Windows Live" clId="Web-{B1B362E9-7F8C-4335-B772-B36743090D60}" dt="2019-10-12T16:44:03.685" v="602"/>
          <ac:spMkLst>
            <pc:docMk/>
            <pc:sldMk cId="2518868290" sldId="276"/>
            <ac:spMk id="2" creationId="{BA30E313-A753-41FB-94C4-19022FE80E58}"/>
          </ac:spMkLst>
        </pc:spChg>
        <pc:spChg chg="del mod">
          <ac:chgData name="Hideo Kojima" userId="58934fa8fb1c9101" providerId="Windows Live" clId="Web-{B1B362E9-7F8C-4335-B772-B36743090D60}" dt="2019-10-12T16:44:03.685" v="602"/>
          <ac:spMkLst>
            <pc:docMk/>
            <pc:sldMk cId="2518868290" sldId="276"/>
            <ac:spMk id="3" creationId="{E9A35828-063E-4DE0-8A7C-AB08D5FBDDC5}"/>
          </ac:spMkLst>
        </pc:spChg>
        <pc:spChg chg="add">
          <ac:chgData name="Hideo Kojima" userId="58934fa8fb1c9101" providerId="Windows Live" clId="Web-{B1B362E9-7F8C-4335-B772-B36743090D60}" dt="2019-10-12T16:44:03.685" v="602"/>
          <ac:spMkLst>
            <pc:docMk/>
            <pc:sldMk cId="2518868290" sldId="276"/>
            <ac:spMk id="10" creationId="{A7CA9E50-B76A-428A-92C9-9BAC41446DEA}"/>
          </ac:spMkLst>
        </pc:spChg>
        <pc:spChg chg="add">
          <ac:chgData name="Hideo Kojima" userId="58934fa8fb1c9101" providerId="Windows Live" clId="Web-{B1B362E9-7F8C-4335-B772-B36743090D60}" dt="2019-10-12T16:44:03.685" v="602"/>
          <ac:spMkLst>
            <pc:docMk/>
            <pc:sldMk cId="2518868290" sldId="276"/>
            <ac:spMk id="12" creationId="{C85E3F79-81BB-4454-A267-DDCA4282462A}"/>
          </ac:spMkLst>
        </pc:spChg>
        <pc:spChg chg="add">
          <ac:chgData name="Hideo Kojima" userId="58934fa8fb1c9101" providerId="Windows Live" clId="Web-{B1B362E9-7F8C-4335-B772-B36743090D60}" dt="2019-10-12T16:44:03.685" v="602"/>
          <ac:spMkLst>
            <pc:docMk/>
            <pc:sldMk cId="2518868290" sldId="276"/>
            <ac:spMk id="14" creationId="{A1F375A4-17F0-4BA7-B751-68BFAAEC4F7F}"/>
          </ac:spMkLst>
        </pc:spChg>
        <pc:spChg chg="add">
          <ac:chgData name="Hideo Kojima" userId="58934fa8fb1c9101" providerId="Windows Live" clId="Web-{B1B362E9-7F8C-4335-B772-B36743090D60}" dt="2019-10-12T16:44:03.685" v="602"/>
          <ac:spMkLst>
            <pc:docMk/>
            <pc:sldMk cId="2518868290" sldId="276"/>
            <ac:spMk id="16" creationId="{5D2122D3-4056-4C50-B4AC-74BB2940E216}"/>
          </ac:spMkLst>
        </pc:spChg>
        <pc:graphicFrameChg chg="add">
          <ac:chgData name="Hideo Kojima" userId="58934fa8fb1c9101" providerId="Windows Live" clId="Web-{B1B362E9-7F8C-4335-B772-B36743090D60}" dt="2019-10-12T16:44:03.685" v="602"/>
          <ac:graphicFrameMkLst>
            <pc:docMk/>
            <pc:sldMk cId="2518868290" sldId="276"/>
            <ac:graphicFrameMk id="5" creationId="{4E167597-F45E-467E-A2CC-B1D73B090F9F}"/>
          </ac:graphicFrameMkLst>
        </pc:graphicFrameChg>
      </pc:sldChg>
      <pc:sldChg chg="addSp delSp modSp new">
        <pc:chgData name="Hideo Kojima" userId="58934fa8fb1c9101" providerId="Windows Live" clId="Web-{B1B362E9-7F8C-4335-B772-B36743090D60}" dt="2019-10-12T16:50:21.576" v="751" actId="20577"/>
        <pc:sldMkLst>
          <pc:docMk/>
          <pc:sldMk cId="3843434621" sldId="277"/>
        </pc:sldMkLst>
        <pc:spChg chg="mod">
          <ac:chgData name="Hideo Kojima" userId="58934fa8fb1c9101" providerId="Windows Live" clId="Web-{B1B362E9-7F8C-4335-B772-B36743090D60}" dt="2019-10-12T16:36:13.184" v="273" actId="1076"/>
          <ac:spMkLst>
            <pc:docMk/>
            <pc:sldMk cId="3843434621" sldId="277"/>
            <ac:spMk id="2" creationId="{37EC1772-9EAF-4775-87F6-C6D20ABB7129}"/>
          </ac:spMkLst>
        </pc:spChg>
        <pc:spChg chg="del">
          <ac:chgData name="Hideo Kojima" userId="58934fa8fb1c9101" providerId="Windows Live" clId="Web-{B1B362E9-7F8C-4335-B772-B36743090D60}" dt="2019-10-12T16:36:07.402" v="272"/>
          <ac:spMkLst>
            <pc:docMk/>
            <pc:sldMk cId="3843434621" sldId="277"/>
            <ac:spMk id="3" creationId="{153E4D87-6E9C-4444-9EBB-6092BDCB721E}"/>
          </ac:spMkLst>
        </pc:spChg>
        <pc:spChg chg="add mod">
          <ac:chgData name="Hideo Kojima" userId="58934fa8fb1c9101" providerId="Windows Live" clId="Web-{B1B362E9-7F8C-4335-B772-B36743090D60}" dt="2019-10-12T16:50:21.576" v="751" actId="20577"/>
          <ac:spMkLst>
            <pc:docMk/>
            <pc:sldMk cId="3843434621" sldId="277"/>
            <ac:spMk id="5" creationId="{065AE5B3-BF84-428D-8AFC-1B16277FF524}"/>
          </ac:spMkLst>
        </pc:spChg>
      </pc:sldChg>
      <pc:sldChg chg="addSp delSp modSp new mod setBg">
        <pc:chgData name="Hideo Kojima" userId="58934fa8fb1c9101" providerId="Windows Live" clId="Web-{B1B362E9-7F8C-4335-B772-B36743090D60}" dt="2019-10-12T16:43:46.075" v="601" actId="14100"/>
        <pc:sldMkLst>
          <pc:docMk/>
          <pc:sldMk cId="1314589370" sldId="278"/>
        </pc:sldMkLst>
        <pc:spChg chg="mod">
          <ac:chgData name="Hideo Kojima" userId="58934fa8fb1c9101" providerId="Windows Live" clId="Web-{B1B362E9-7F8C-4335-B772-B36743090D60}" dt="2019-10-12T16:43:37.684" v="599" actId="1076"/>
          <ac:spMkLst>
            <pc:docMk/>
            <pc:sldMk cId="1314589370" sldId="278"/>
            <ac:spMk id="2" creationId="{333E81B5-3A3A-46C2-8D3A-1D1BB86E27CA}"/>
          </ac:spMkLst>
        </pc:spChg>
        <pc:spChg chg="mod ord">
          <ac:chgData name="Hideo Kojima" userId="58934fa8fb1c9101" providerId="Windows Live" clId="Web-{B1B362E9-7F8C-4335-B772-B36743090D60}" dt="2019-10-12T16:43:46.075" v="601" actId="14100"/>
          <ac:spMkLst>
            <pc:docMk/>
            <pc:sldMk cId="1314589370" sldId="278"/>
            <ac:spMk id="3" creationId="{3C23820B-05A9-416A-A4B5-08E6D56CC412}"/>
          </ac:spMkLst>
        </pc:spChg>
        <pc:spChg chg="add">
          <ac:chgData name="Hideo Kojima" userId="58934fa8fb1c9101" providerId="Windows Live" clId="Web-{B1B362E9-7F8C-4335-B772-B36743090D60}" dt="2019-10-12T16:43:11.888" v="591"/>
          <ac:spMkLst>
            <pc:docMk/>
            <pc:sldMk cId="1314589370" sldId="278"/>
            <ac:spMk id="19" creationId="{E336C991-AA99-423E-8FE1-5BA9C97F2C77}"/>
          </ac:spMkLst>
        </pc:spChg>
        <pc:grpChg chg="add">
          <ac:chgData name="Hideo Kojima" userId="58934fa8fb1c9101" providerId="Windows Live" clId="Web-{B1B362E9-7F8C-4335-B772-B36743090D60}" dt="2019-10-12T16:43:11.888" v="591"/>
          <ac:grpSpMkLst>
            <pc:docMk/>
            <pc:sldMk cId="1314589370" sldId="278"/>
            <ac:grpSpMk id="11" creationId="{71315106-A7B3-4730-9E6C-5A878C46681B}"/>
          </ac:grpSpMkLst>
        </pc:grpChg>
        <pc:picChg chg="add del mod">
          <ac:chgData name="Hideo Kojima" userId="58934fa8fb1c9101" providerId="Windows Live" clId="Web-{B1B362E9-7F8C-4335-B772-B36743090D60}" dt="2019-10-12T16:39:48.637" v="589"/>
          <ac:picMkLst>
            <pc:docMk/>
            <pc:sldMk cId="1314589370" sldId="278"/>
            <ac:picMk id="4" creationId="{99848CE3-3FB4-42E1-87FE-0AC9CB45C79D}"/>
          </ac:picMkLst>
        </pc:picChg>
        <pc:picChg chg="add mod">
          <ac:chgData name="Hideo Kojima" userId="58934fa8fb1c9101" providerId="Windows Live" clId="Web-{B1B362E9-7F8C-4335-B772-B36743090D60}" dt="2019-10-12T16:43:11.888" v="591"/>
          <ac:picMkLst>
            <pc:docMk/>
            <pc:sldMk cId="1314589370" sldId="278"/>
            <ac:picMk id="6" creationId="{DFA0A32E-25C3-4C09-AAF1-9AFC4006D80E}"/>
          </ac:picMkLst>
        </pc:picChg>
        <pc:cxnChg chg="add">
          <ac:chgData name="Hideo Kojima" userId="58934fa8fb1c9101" providerId="Windows Live" clId="Web-{B1B362E9-7F8C-4335-B772-B36743090D60}" dt="2019-10-12T16:43:11.888" v="591"/>
          <ac:cxnSpMkLst>
            <pc:docMk/>
            <pc:sldMk cId="1314589370" sldId="278"/>
            <ac:cxnSpMk id="21" creationId="{D2B860ED-0E27-4D8E-B5F4-C8C3F33C7234}"/>
          </ac:cxnSpMkLst>
        </pc:cxnChg>
      </pc:sldChg>
    </pc:docChg>
  </pc:docChgLst>
</pc:chgInfo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5F6C9-BD2F-4995-BD28-8BD4F6905C0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59097D2-6D16-4E7F-BF01-DD038110F8A2}">
      <dgm:prSet/>
      <dgm:spPr/>
      <dgm:t>
        <a:bodyPr/>
        <a:lstStyle/>
        <a:p>
          <a:r>
            <a:rPr lang="ja-JP"/>
            <a:t>研修もなるべく時間をかけずにやりましょう</a:t>
          </a:r>
          <a:endParaRPr lang="en-US"/>
        </a:p>
      </dgm:t>
    </dgm:pt>
    <dgm:pt modelId="{D45051D0-AC27-4463-938E-B142F099873C}" type="parTrans" cxnId="{73535F2A-3B76-42F1-A54C-75254E3A7F0F}">
      <dgm:prSet/>
      <dgm:spPr/>
      <dgm:t>
        <a:bodyPr/>
        <a:lstStyle/>
        <a:p>
          <a:endParaRPr lang="en-US"/>
        </a:p>
      </dgm:t>
    </dgm:pt>
    <dgm:pt modelId="{9DA19F04-CEA1-436F-BADB-73461E036CB7}" type="sibTrans" cxnId="{73535F2A-3B76-42F1-A54C-75254E3A7F0F}">
      <dgm:prSet/>
      <dgm:spPr/>
      <dgm:t>
        <a:bodyPr/>
        <a:lstStyle/>
        <a:p>
          <a:endParaRPr lang="en-US"/>
        </a:p>
      </dgm:t>
    </dgm:pt>
    <dgm:pt modelId="{9EC1CE0B-A8E3-4E8B-BF55-F2641D0F499F}">
      <dgm:prSet/>
      <dgm:spPr/>
      <dgm:t>
        <a:bodyPr/>
        <a:lstStyle/>
        <a:p>
          <a:r>
            <a:rPr lang="ja-JP"/>
            <a:t>無駄な会議はやめましょう</a:t>
          </a:r>
          <a:endParaRPr lang="en-US"/>
        </a:p>
      </dgm:t>
    </dgm:pt>
    <dgm:pt modelId="{9B6B03DC-0989-4681-B840-F90094327C80}" type="parTrans" cxnId="{19D94D4A-50C3-412C-852F-8B8BFFEED876}">
      <dgm:prSet/>
      <dgm:spPr/>
      <dgm:t>
        <a:bodyPr/>
        <a:lstStyle/>
        <a:p>
          <a:endParaRPr lang="en-US"/>
        </a:p>
      </dgm:t>
    </dgm:pt>
    <dgm:pt modelId="{42BE1873-81C0-4AF1-BA9B-A823E988C1E4}" type="sibTrans" cxnId="{19D94D4A-50C3-412C-852F-8B8BFFEED876}">
      <dgm:prSet/>
      <dgm:spPr/>
      <dgm:t>
        <a:bodyPr/>
        <a:lstStyle/>
        <a:p>
          <a:endParaRPr lang="en-US"/>
        </a:p>
      </dgm:t>
    </dgm:pt>
    <dgm:pt modelId="{CE92E7B0-7723-4C2F-9BE7-A9A79ABE99D8}" type="pres">
      <dgm:prSet presAssocID="{75F5F6C9-BD2F-4995-BD28-8BD4F6905C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FA561-7A17-4188-9ADE-8ADB66740DFA}" type="pres">
      <dgm:prSet presAssocID="{D59097D2-6D16-4E7F-BF01-DD038110F8A2}" presName="hierRoot1" presStyleCnt="0"/>
      <dgm:spPr/>
    </dgm:pt>
    <dgm:pt modelId="{9FD2A841-F136-4DEC-8ACE-B7938CFC7DF5}" type="pres">
      <dgm:prSet presAssocID="{D59097D2-6D16-4E7F-BF01-DD038110F8A2}" presName="composite" presStyleCnt="0"/>
      <dgm:spPr/>
    </dgm:pt>
    <dgm:pt modelId="{FFD4404A-3F47-4E37-A54F-0FC1A0225527}" type="pres">
      <dgm:prSet presAssocID="{D59097D2-6D16-4E7F-BF01-DD038110F8A2}" presName="background" presStyleLbl="node0" presStyleIdx="0" presStyleCnt="2"/>
      <dgm:spPr/>
    </dgm:pt>
    <dgm:pt modelId="{3D8C9F96-D320-4B37-8226-F7D9C8F6CA1F}" type="pres">
      <dgm:prSet presAssocID="{D59097D2-6D16-4E7F-BF01-DD038110F8A2}" presName="text" presStyleLbl="fgAcc0" presStyleIdx="0" presStyleCnt="2">
        <dgm:presLayoutVars>
          <dgm:chPref val="3"/>
        </dgm:presLayoutVars>
      </dgm:prSet>
      <dgm:spPr/>
    </dgm:pt>
    <dgm:pt modelId="{6263B61F-3693-4FB8-99FF-19DF9273BD54}" type="pres">
      <dgm:prSet presAssocID="{D59097D2-6D16-4E7F-BF01-DD038110F8A2}" presName="hierChild2" presStyleCnt="0"/>
      <dgm:spPr/>
    </dgm:pt>
    <dgm:pt modelId="{5FEFD064-22ED-46B6-9562-5AF216B9DF37}" type="pres">
      <dgm:prSet presAssocID="{9EC1CE0B-A8E3-4E8B-BF55-F2641D0F499F}" presName="hierRoot1" presStyleCnt="0"/>
      <dgm:spPr/>
    </dgm:pt>
    <dgm:pt modelId="{B3B0D16B-C547-4077-A6D5-219EF6E84D02}" type="pres">
      <dgm:prSet presAssocID="{9EC1CE0B-A8E3-4E8B-BF55-F2641D0F499F}" presName="composite" presStyleCnt="0"/>
      <dgm:spPr/>
    </dgm:pt>
    <dgm:pt modelId="{761439F2-0FEF-416D-89C7-3395D093FAFC}" type="pres">
      <dgm:prSet presAssocID="{9EC1CE0B-A8E3-4E8B-BF55-F2641D0F499F}" presName="background" presStyleLbl="node0" presStyleIdx="1" presStyleCnt="2"/>
      <dgm:spPr/>
    </dgm:pt>
    <dgm:pt modelId="{6EC9E7BA-4C62-4ACB-91E9-2481DEEC14F7}" type="pres">
      <dgm:prSet presAssocID="{9EC1CE0B-A8E3-4E8B-BF55-F2641D0F499F}" presName="text" presStyleLbl="fgAcc0" presStyleIdx="1" presStyleCnt="2">
        <dgm:presLayoutVars>
          <dgm:chPref val="3"/>
        </dgm:presLayoutVars>
      </dgm:prSet>
      <dgm:spPr/>
    </dgm:pt>
    <dgm:pt modelId="{544A1EF4-35C9-4E59-A601-537C3E317290}" type="pres">
      <dgm:prSet presAssocID="{9EC1CE0B-A8E3-4E8B-BF55-F2641D0F499F}" presName="hierChild2" presStyleCnt="0"/>
      <dgm:spPr/>
    </dgm:pt>
  </dgm:ptLst>
  <dgm:cxnLst>
    <dgm:cxn modelId="{73535F2A-3B76-42F1-A54C-75254E3A7F0F}" srcId="{75F5F6C9-BD2F-4995-BD28-8BD4F6905C04}" destId="{D59097D2-6D16-4E7F-BF01-DD038110F8A2}" srcOrd="0" destOrd="0" parTransId="{D45051D0-AC27-4463-938E-B142F099873C}" sibTransId="{9DA19F04-CEA1-436F-BADB-73461E036CB7}"/>
    <dgm:cxn modelId="{19D94D4A-50C3-412C-852F-8B8BFFEED876}" srcId="{75F5F6C9-BD2F-4995-BD28-8BD4F6905C04}" destId="{9EC1CE0B-A8E3-4E8B-BF55-F2641D0F499F}" srcOrd="1" destOrd="0" parTransId="{9B6B03DC-0989-4681-B840-F90094327C80}" sibTransId="{42BE1873-81C0-4AF1-BA9B-A823E988C1E4}"/>
    <dgm:cxn modelId="{7DAB1BE2-0F20-44BF-BBF2-7D7050B23DCF}" type="presOf" srcId="{9EC1CE0B-A8E3-4E8B-BF55-F2641D0F499F}" destId="{6EC9E7BA-4C62-4ACB-91E9-2481DEEC14F7}" srcOrd="0" destOrd="0" presId="urn:microsoft.com/office/officeart/2005/8/layout/hierarchy1"/>
    <dgm:cxn modelId="{B40CB3E8-FB1E-4E77-ABFB-AA7861B24441}" type="presOf" srcId="{75F5F6C9-BD2F-4995-BD28-8BD4F6905C04}" destId="{CE92E7B0-7723-4C2F-9BE7-A9A79ABE99D8}" srcOrd="0" destOrd="0" presId="urn:microsoft.com/office/officeart/2005/8/layout/hierarchy1"/>
    <dgm:cxn modelId="{A7A96EFA-E36C-416A-BD34-1227462C376E}" type="presOf" srcId="{D59097D2-6D16-4E7F-BF01-DD038110F8A2}" destId="{3D8C9F96-D320-4B37-8226-F7D9C8F6CA1F}" srcOrd="0" destOrd="0" presId="urn:microsoft.com/office/officeart/2005/8/layout/hierarchy1"/>
    <dgm:cxn modelId="{1F43DFB5-62CC-4BA2-BFD6-1DF66B29ABB0}" type="presParOf" srcId="{CE92E7B0-7723-4C2F-9BE7-A9A79ABE99D8}" destId="{C96FA561-7A17-4188-9ADE-8ADB66740DFA}" srcOrd="0" destOrd="0" presId="urn:microsoft.com/office/officeart/2005/8/layout/hierarchy1"/>
    <dgm:cxn modelId="{DAC54EC2-2C25-48F3-B34D-1825FE4E881C}" type="presParOf" srcId="{C96FA561-7A17-4188-9ADE-8ADB66740DFA}" destId="{9FD2A841-F136-4DEC-8ACE-B7938CFC7DF5}" srcOrd="0" destOrd="0" presId="urn:microsoft.com/office/officeart/2005/8/layout/hierarchy1"/>
    <dgm:cxn modelId="{5DE99993-B06B-42F0-A5A6-C53010A77DB4}" type="presParOf" srcId="{9FD2A841-F136-4DEC-8ACE-B7938CFC7DF5}" destId="{FFD4404A-3F47-4E37-A54F-0FC1A0225527}" srcOrd="0" destOrd="0" presId="urn:microsoft.com/office/officeart/2005/8/layout/hierarchy1"/>
    <dgm:cxn modelId="{DCB09BED-518F-484C-A266-3B592D23616A}" type="presParOf" srcId="{9FD2A841-F136-4DEC-8ACE-B7938CFC7DF5}" destId="{3D8C9F96-D320-4B37-8226-F7D9C8F6CA1F}" srcOrd="1" destOrd="0" presId="urn:microsoft.com/office/officeart/2005/8/layout/hierarchy1"/>
    <dgm:cxn modelId="{B17455D4-78BF-49C1-8474-AF33F443F9C1}" type="presParOf" srcId="{C96FA561-7A17-4188-9ADE-8ADB66740DFA}" destId="{6263B61F-3693-4FB8-99FF-19DF9273BD54}" srcOrd="1" destOrd="0" presId="urn:microsoft.com/office/officeart/2005/8/layout/hierarchy1"/>
    <dgm:cxn modelId="{E41FA6E0-32BE-43B2-99D8-9ACC5931C4D0}" type="presParOf" srcId="{CE92E7B0-7723-4C2F-9BE7-A9A79ABE99D8}" destId="{5FEFD064-22ED-46B6-9562-5AF216B9DF37}" srcOrd="1" destOrd="0" presId="urn:microsoft.com/office/officeart/2005/8/layout/hierarchy1"/>
    <dgm:cxn modelId="{C4D61666-CE3C-4597-88DC-2E470A70C807}" type="presParOf" srcId="{5FEFD064-22ED-46B6-9562-5AF216B9DF37}" destId="{B3B0D16B-C547-4077-A6D5-219EF6E84D02}" srcOrd="0" destOrd="0" presId="urn:microsoft.com/office/officeart/2005/8/layout/hierarchy1"/>
    <dgm:cxn modelId="{1ACF2FAA-826E-498D-BDA7-8CB7304F8D6B}" type="presParOf" srcId="{B3B0D16B-C547-4077-A6D5-219EF6E84D02}" destId="{761439F2-0FEF-416D-89C7-3395D093FAFC}" srcOrd="0" destOrd="0" presId="urn:microsoft.com/office/officeart/2005/8/layout/hierarchy1"/>
    <dgm:cxn modelId="{C177AABC-7C66-4584-9182-D7C798469D37}" type="presParOf" srcId="{B3B0D16B-C547-4077-A6D5-219EF6E84D02}" destId="{6EC9E7BA-4C62-4ACB-91E9-2481DEEC14F7}" srcOrd="1" destOrd="0" presId="urn:microsoft.com/office/officeart/2005/8/layout/hierarchy1"/>
    <dgm:cxn modelId="{89E37A8D-B2A0-4643-8F35-3251A50B7F39}" type="presParOf" srcId="{5FEFD064-22ED-46B6-9562-5AF216B9DF37}" destId="{544A1EF4-35C9-4E59-A601-537C3E3172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81839-5AE1-4FFB-83B3-D25AF7CDE25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9DDC32-CA7D-4F4A-B21D-B9688CBD0F0D}">
      <dgm:prSet/>
      <dgm:spPr/>
      <dgm:t>
        <a:bodyPr/>
        <a:lstStyle/>
        <a:p>
          <a:r>
            <a:rPr kumimoji="1" lang="ja-JP"/>
            <a:t>これからの高齢者は、生活保護受給者が急増します。</a:t>
          </a:r>
          <a:endParaRPr lang="en-US"/>
        </a:p>
      </dgm:t>
    </dgm:pt>
    <dgm:pt modelId="{90C733F1-6F09-4C4C-AA89-B0E5AB6CD2BA}" type="parTrans" cxnId="{BDD2EE34-D6AB-48FB-A93F-456C364B1F3B}">
      <dgm:prSet/>
      <dgm:spPr/>
      <dgm:t>
        <a:bodyPr/>
        <a:lstStyle/>
        <a:p>
          <a:endParaRPr lang="en-US"/>
        </a:p>
      </dgm:t>
    </dgm:pt>
    <dgm:pt modelId="{7BCACFFC-92B0-4AF8-BE1F-853DFABD9D1B}" type="sibTrans" cxnId="{BDD2EE34-D6AB-48FB-A93F-456C364B1F3B}">
      <dgm:prSet/>
      <dgm:spPr/>
      <dgm:t>
        <a:bodyPr/>
        <a:lstStyle/>
        <a:p>
          <a:endParaRPr lang="en-US"/>
        </a:p>
      </dgm:t>
    </dgm:pt>
    <dgm:pt modelId="{82ED91DC-D5C0-40B7-A7F3-46A97232E9A5}">
      <dgm:prSet/>
      <dgm:spPr/>
      <dgm:t>
        <a:bodyPr/>
        <a:lstStyle/>
        <a:p>
          <a:r>
            <a:rPr kumimoji="1" lang="ja-JP"/>
            <a:t>生活保護に対応した、施設運営が迫られます。</a:t>
          </a:r>
          <a:endParaRPr lang="en-US"/>
        </a:p>
      </dgm:t>
    </dgm:pt>
    <dgm:pt modelId="{E7C51889-0089-450C-9418-40E3333A3481}" type="parTrans" cxnId="{20A437AE-B094-4004-8E62-867470818F9A}">
      <dgm:prSet/>
      <dgm:spPr/>
      <dgm:t>
        <a:bodyPr/>
        <a:lstStyle/>
        <a:p>
          <a:endParaRPr lang="en-US"/>
        </a:p>
      </dgm:t>
    </dgm:pt>
    <dgm:pt modelId="{2E47F9BE-4716-446B-8369-AB7D49DD39F9}" type="sibTrans" cxnId="{20A437AE-B094-4004-8E62-867470818F9A}">
      <dgm:prSet/>
      <dgm:spPr/>
      <dgm:t>
        <a:bodyPr/>
        <a:lstStyle/>
        <a:p>
          <a:endParaRPr lang="en-US"/>
        </a:p>
      </dgm:t>
    </dgm:pt>
    <dgm:pt modelId="{DB00396A-5974-4400-8116-2F000FE943BF}">
      <dgm:prSet/>
      <dgm:spPr/>
      <dgm:t>
        <a:bodyPr/>
        <a:lstStyle/>
        <a:p>
          <a:r>
            <a:rPr kumimoji="1" lang="ja-JP"/>
            <a:t>利用料金をなるべく抑えましょう</a:t>
          </a:r>
          <a:endParaRPr lang="en-US"/>
        </a:p>
      </dgm:t>
    </dgm:pt>
    <dgm:pt modelId="{0E8D91DA-6D46-41FA-AC92-A8E7C2C19FB2}" type="parTrans" cxnId="{33B02360-7127-428B-8D9C-D39DAA58507E}">
      <dgm:prSet/>
      <dgm:spPr/>
      <dgm:t>
        <a:bodyPr/>
        <a:lstStyle/>
        <a:p>
          <a:endParaRPr lang="en-US"/>
        </a:p>
      </dgm:t>
    </dgm:pt>
    <dgm:pt modelId="{AC529C77-D6DD-45B1-A59C-B3832177530F}" type="sibTrans" cxnId="{33B02360-7127-428B-8D9C-D39DAA58507E}">
      <dgm:prSet/>
      <dgm:spPr/>
      <dgm:t>
        <a:bodyPr/>
        <a:lstStyle/>
        <a:p>
          <a:endParaRPr lang="en-US"/>
        </a:p>
      </dgm:t>
    </dgm:pt>
    <dgm:pt modelId="{D7F3DBF7-B25B-4CF2-9580-E7A1EB8384F7}" type="pres">
      <dgm:prSet presAssocID="{3C581839-5AE1-4FFB-83B3-D25AF7CDE25B}" presName="linear" presStyleCnt="0">
        <dgm:presLayoutVars>
          <dgm:animLvl val="lvl"/>
          <dgm:resizeHandles val="exact"/>
        </dgm:presLayoutVars>
      </dgm:prSet>
      <dgm:spPr/>
    </dgm:pt>
    <dgm:pt modelId="{81B5385A-F77F-41D3-98CA-8C86F824672B}" type="pres">
      <dgm:prSet presAssocID="{0B9DDC32-CA7D-4F4A-B21D-B9688CBD0F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310350-CE51-4EF8-870E-3138507D54FC}" type="pres">
      <dgm:prSet presAssocID="{7BCACFFC-92B0-4AF8-BE1F-853DFABD9D1B}" presName="spacer" presStyleCnt="0"/>
      <dgm:spPr/>
    </dgm:pt>
    <dgm:pt modelId="{97647800-4EA8-4E2E-A42A-607D00BE9853}" type="pres">
      <dgm:prSet presAssocID="{82ED91DC-D5C0-40B7-A7F3-46A97232E9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9EC2C5-E83F-4BBE-8BF2-D71510101A61}" type="pres">
      <dgm:prSet presAssocID="{2E47F9BE-4716-446B-8369-AB7D49DD39F9}" presName="spacer" presStyleCnt="0"/>
      <dgm:spPr/>
    </dgm:pt>
    <dgm:pt modelId="{B0853F2E-DAD0-4A09-9D12-C87F3CBEAE3A}" type="pres">
      <dgm:prSet presAssocID="{DB00396A-5974-4400-8116-2F000FE943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2D96713-0F75-4541-8729-8EEC52CC705F}" type="presOf" srcId="{3C581839-5AE1-4FFB-83B3-D25AF7CDE25B}" destId="{D7F3DBF7-B25B-4CF2-9580-E7A1EB8384F7}" srcOrd="0" destOrd="0" presId="urn:microsoft.com/office/officeart/2005/8/layout/vList2"/>
    <dgm:cxn modelId="{BDD2EE34-D6AB-48FB-A93F-456C364B1F3B}" srcId="{3C581839-5AE1-4FFB-83B3-D25AF7CDE25B}" destId="{0B9DDC32-CA7D-4F4A-B21D-B9688CBD0F0D}" srcOrd="0" destOrd="0" parTransId="{90C733F1-6F09-4C4C-AA89-B0E5AB6CD2BA}" sibTransId="{7BCACFFC-92B0-4AF8-BE1F-853DFABD9D1B}"/>
    <dgm:cxn modelId="{D9F8614B-4C8A-44F4-8032-2FA59452C886}" type="presOf" srcId="{DB00396A-5974-4400-8116-2F000FE943BF}" destId="{B0853F2E-DAD0-4A09-9D12-C87F3CBEAE3A}" srcOrd="0" destOrd="0" presId="urn:microsoft.com/office/officeart/2005/8/layout/vList2"/>
    <dgm:cxn modelId="{33B02360-7127-428B-8D9C-D39DAA58507E}" srcId="{3C581839-5AE1-4FFB-83B3-D25AF7CDE25B}" destId="{DB00396A-5974-4400-8116-2F000FE943BF}" srcOrd="2" destOrd="0" parTransId="{0E8D91DA-6D46-41FA-AC92-A8E7C2C19FB2}" sibTransId="{AC529C77-D6DD-45B1-A59C-B3832177530F}"/>
    <dgm:cxn modelId="{20A437AE-B094-4004-8E62-867470818F9A}" srcId="{3C581839-5AE1-4FFB-83B3-D25AF7CDE25B}" destId="{82ED91DC-D5C0-40B7-A7F3-46A97232E9A5}" srcOrd="1" destOrd="0" parTransId="{E7C51889-0089-450C-9418-40E3333A3481}" sibTransId="{2E47F9BE-4716-446B-8369-AB7D49DD39F9}"/>
    <dgm:cxn modelId="{7E94C1B9-5ADB-4DAA-9F37-899FD5483E93}" type="presOf" srcId="{82ED91DC-D5C0-40B7-A7F3-46A97232E9A5}" destId="{97647800-4EA8-4E2E-A42A-607D00BE9853}" srcOrd="0" destOrd="0" presId="urn:microsoft.com/office/officeart/2005/8/layout/vList2"/>
    <dgm:cxn modelId="{EADD9ABB-2F65-418E-8215-2229DD620849}" type="presOf" srcId="{0B9DDC32-CA7D-4F4A-B21D-B9688CBD0F0D}" destId="{81B5385A-F77F-41D3-98CA-8C86F824672B}" srcOrd="0" destOrd="0" presId="urn:microsoft.com/office/officeart/2005/8/layout/vList2"/>
    <dgm:cxn modelId="{A0327785-4D4C-4965-9573-02C1F8196FAB}" type="presParOf" srcId="{D7F3DBF7-B25B-4CF2-9580-E7A1EB8384F7}" destId="{81B5385A-F77F-41D3-98CA-8C86F824672B}" srcOrd="0" destOrd="0" presId="urn:microsoft.com/office/officeart/2005/8/layout/vList2"/>
    <dgm:cxn modelId="{B9614571-BE35-4F80-A659-E9623F08EE14}" type="presParOf" srcId="{D7F3DBF7-B25B-4CF2-9580-E7A1EB8384F7}" destId="{90310350-CE51-4EF8-870E-3138507D54FC}" srcOrd="1" destOrd="0" presId="urn:microsoft.com/office/officeart/2005/8/layout/vList2"/>
    <dgm:cxn modelId="{6B842058-F163-4C72-9475-72FFFA4BD52E}" type="presParOf" srcId="{D7F3DBF7-B25B-4CF2-9580-E7A1EB8384F7}" destId="{97647800-4EA8-4E2E-A42A-607D00BE9853}" srcOrd="2" destOrd="0" presId="urn:microsoft.com/office/officeart/2005/8/layout/vList2"/>
    <dgm:cxn modelId="{A832B25B-DB79-4C71-8DFB-8E833C4C16DE}" type="presParOf" srcId="{D7F3DBF7-B25B-4CF2-9580-E7A1EB8384F7}" destId="{379EC2C5-E83F-4BBE-8BF2-D71510101A61}" srcOrd="3" destOrd="0" presId="urn:microsoft.com/office/officeart/2005/8/layout/vList2"/>
    <dgm:cxn modelId="{F8A43ECF-F055-4039-B0F1-D4387AED753E}" type="presParOf" srcId="{D7F3DBF7-B25B-4CF2-9580-E7A1EB8384F7}" destId="{B0853F2E-DAD0-4A09-9D12-C87F3CBEAE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404A-3F47-4E37-A54F-0FC1A0225527}">
      <dsp:nvSpPr>
        <dsp:cNvPr id="0" name=""/>
        <dsp:cNvSpPr/>
      </dsp:nvSpPr>
      <dsp:spPr>
        <a:xfrm>
          <a:off x="99621" y="837"/>
          <a:ext cx="4029408" cy="25586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C9F96-D320-4B37-8226-F7D9C8F6CA1F}">
      <dsp:nvSpPr>
        <dsp:cNvPr id="0" name=""/>
        <dsp:cNvSpPr/>
      </dsp:nvSpPr>
      <dsp:spPr>
        <a:xfrm>
          <a:off x="547333" y="426163"/>
          <a:ext cx="4029408" cy="25586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500" kern="1200"/>
            <a:t>研修もなるべく時間をかけずにやりましょう</a:t>
          </a:r>
          <a:endParaRPr lang="en-US" sz="4500" kern="1200"/>
        </a:p>
      </dsp:txBody>
      <dsp:txXfrm>
        <a:off x="622274" y="501104"/>
        <a:ext cx="3879526" cy="2408792"/>
      </dsp:txXfrm>
    </dsp:sp>
    <dsp:sp modelId="{761439F2-0FEF-416D-89C7-3395D093FAFC}">
      <dsp:nvSpPr>
        <dsp:cNvPr id="0" name=""/>
        <dsp:cNvSpPr/>
      </dsp:nvSpPr>
      <dsp:spPr>
        <a:xfrm>
          <a:off x="5024454" y="837"/>
          <a:ext cx="4029408" cy="25586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E7BA-4C62-4ACB-91E9-2481DEEC14F7}">
      <dsp:nvSpPr>
        <dsp:cNvPr id="0" name=""/>
        <dsp:cNvSpPr/>
      </dsp:nvSpPr>
      <dsp:spPr>
        <a:xfrm>
          <a:off x="5472166" y="426163"/>
          <a:ext cx="4029408" cy="25586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4500" kern="1200"/>
            <a:t>無駄な会議はやめましょう</a:t>
          </a:r>
          <a:endParaRPr lang="en-US" sz="4500" kern="1200"/>
        </a:p>
      </dsp:txBody>
      <dsp:txXfrm>
        <a:off x="5547107" y="501104"/>
        <a:ext cx="3879526" cy="240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5385A-F77F-41D3-98CA-8C86F824672B}">
      <dsp:nvSpPr>
        <dsp:cNvPr id="0" name=""/>
        <dsp:cNvSpPr/>
      </dsp:nvSpPr>
      <dsp:spPr>
        <a:xfrm>
          <a:off x="0" y="114048"/>
          <a:ext cx="5914209" cy="16005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800" kern="1200"/>
            <a:t>これからの高齢者は、生活保護受給者が急増します。</a:t>
          </a:r>
          <a:endParaRPr lang="en-US" sz="3800" kern="1200"/>
        </a:p>
      </dsp:txBody>
      <dsp:txXfrm>
        <a:off x="78133" y="192181"/>
        <a:ext cx="5757943" cy="1444294"/>
      </dsp:txXfrm>
    </dsp:sp>
    <dsp:sp modelId="{97647800-4EA8-4E2E-A42A-607D00BE9853}">
      <dsp:nvSpPr>
        <dsp:cNvPr id="0" name=""/>
        <dsp:cNvSpPr/>
      </dsp:nvSpPr>
      <dsp:spPr>
        <a:xfrm>
          <a:off x="0" y="1824048"/>
          <a:ext cx="5914209" cy="16005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5205"/>
                <a:satOff val="-19789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1125205"/>
                <a:satOff val="-19789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800" kern="1200"/>
            <a:t>生活保護に対応した、施設運営が迫られます。</a:t>
          </a:r>
          <a:endParaRPr lang="en-US" sz="3800" kern="1200"/>
        </a:p>
      </dsp:txBody>
      <dsp:txXfrm>
        <a:off x="78133" y="1902181"/>
        <a:ext cx="5757943" cy="1444294"/>
      </dsp:txXfrm>
    </dsp:sp>
    <dsp:sp modelId="{B0853F2E-DAD0-4A09-9D12-C87F3CBEAE3A}">
      <dsp:nvSpPr>
        <dsp:cNvPr id="0" name=""/>
        <dsp:cNvSpPr/>
      </dsp:nvSpPr>
      <dsp:spPr>
        <a:xfrm>
          <a:off x="0" y="3534048"/>
          <a:ext cx="5914209" cy="16005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800" kern="1200"/>
            <a:t>利用料金をなるべく抑えましょう</a:t>
          </a:r>
          <a:endParaRPr lang="en-US" sz="3800" kern="1200"/>
        </a:p>
      </dsp:txBody>
      <dsp:txXfrm>
        <a:off x="78133" y="3612181"/>
        <a:ext cx="5757943" cy="1444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9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2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80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9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7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41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6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3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6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5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7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0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0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9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55230" y="1871131"/>
            <a:ext cx="7557438" cy="1515533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これからの高齢者施設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>
                <a:ea typeface="ＭＳ Ｐ明朝"/>
              </a:rPr>
              <a:t>２０１９年　どんどん厳しくなります</a:t>
            </a:r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366510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BA7BB-84C5-466F-B196-11630522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529" y="2589259"/>
            <a:ext cx="9601196" cy="1303867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施設を作りすぎている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049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5B74D-62EF-410B-B951-C0346211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高齢者施設が飽和状態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47C5BF-1115-40B8-9970-9118AD96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ea typeface="ＭＳ Ｐ明朝"/>
              </a:rPr>
              <a:t>高齢者施設を作れば、お客さんが集まって、それなりに商売が成り立つというのがずっと続いていました</a:t>
            </a:r>
          </a:p>
          <a:p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今は施設を作っても、飽和状態で、お客さんの獲得が難しくなっています。</a:t>
            </a:r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303058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DFD807-5DB8-4DA9-99C1-82FCFA03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施設を作りすぎ</a:t>
            </a:r>
            <a:endParaRPr lang="ja-JP" altLang="en-US" dirty="0">
              <a:ea typeface="ＭＳ Ｐ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F0B18-7286-4A64-A6EB-1239C552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ea typeface="ＭＳ Ｐ明朝"/>
              </a:rPr>
              <a:t>特別養護老人ホーム　厚生労働省</a:t>
            </a:r>
          </a:p>
          <a:p>
            <a:r>
              <a:rPr lang="ja-JP" altLang="en-US">
                <a:ea typeface="ＭＳ Ｐ明朝"/>
              </a:rPr>
              <a:t>サービス付き高齢者住宅　国土交通省</a:t>
            </a:r>
          </a:p>
          <a:p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ある地区の特養の施設数　　　１０施設　７６０人</a:t>
            </a:r>
          </a:p>
          <a:p>
            <a:r>
              <a:rPr lang="ja-JP" altLang="en-US">
                <a:ea typeface="ＭＳ Ｐ明朝"/>
              </a:rPr>
              <a:t>サービス付き高齢者住宅の数　１８施設　５１８人</a:t>
            </a:r>
          </a:p>
          <a:p>
            <a:r>
              <a:rPr lang="ja-JP" altLang="en-US">
                <a:ea typeface="ＭＳ Ｐ明朝"/>
              </a:rPr>
              <a:t>グループホームや有料老人ホームを含めるとさらに５００人</a:t>
            </a:r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217338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75401-A787-4A31-B260-518BA079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38" y="2547696"/>
            <a:ext cx="9601196" cy="1303867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高齢者がお金を持っていない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449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9CE07-656C-4106-A58C-C29F7F0C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ea typeface="ＭＳ Ｐゴシック"/>
              </a:rPr>
              <a:t>高齢者の収入は減り、支払いは増えます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DAE379-7886-46D9-AED1-02DD42BE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2242"/>
            <a:ext cx="9601196" cy="36791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>
                <a:ea typeface="ＭＳ Ｐ明朝"/>
              </a:rPr>
              <a:t>労働人口が減って、高齢者が増えるので</a:t>
            </a:r>
            <a:endParaRPr lang="ja-JP">
              <a:ea typeface="ＭＳ Ｐ明朝"/>
            </a:endParaRPr>
          </a:p>
          <a:p>
            <a:pPr marL="0" indent="0">
              <a:buNone/>
            </a:pPr>
            <a:r>
              <a:rPr lang="ja-JP" altLang="en-US">
                <a:ea typeface="ＭＳ Ｐ明朝"/>
              </a:rPr>
              <a:t>　年金が減らされ収入が減ります。</a:t>
            </a:r>
            <a:endParaRPr lang="ja-JP">
              <a:ea typeface="ＭＳ Ｐ明朝"/>
            </a:endParaRPr>
          </a:p>
          <a:p>
            <a:r>
              <a:rPr lang="ja-JP">
                <a:ea typeface="+mn-lt"/>
                <a:cs typeface="+mn-lt"/>
              </a:rPr>
              <a:t>介護保険料</a:t>
            </a:r>
            <a:r>
              <a:rPr lang="ja-JP" altLang="en-US">
                <a:ea typeface="+mn-lt"/>
                <a:cs typeface="+mn-lt"/>
              </a:rPr>
              <a:t>は</a:t>
            </a:r>
            <a:r>
              <a:rPr lang="ja-JP">
                <a:ea typeface="+mn-lt"/>
                <a:cs typeface="+mn-lt"/>
              </a:rPr>
              <a:t>上がり続けていま</a:t>
            </a:r>
            <a:r>
              <a:rPr lang="ja-JP" altLang="en-US">
                <a:ea typeface="+mn-lt"/>
                <a:cs typeface="+mn-lt"/>
              </a:rPr>
              <a:t>す。</a:t>
            </a:r>
            <a:endParaRPr lang="ja-JP" altLang="en-US"/>
          </a:p>
          <a:p>
            <a:r>
              <a:rPr lang="ja-JP" altLang="en-US">
                <a:ea typeface="ＭＳ Ｐ明朝"/>
              </a:rPr>
              <a:t>消費税も増税になっています</a:t>
            </a:r>
          </a:p>
          <a:p>
            <a:r>
              <a:rPr lang="ja-JP" altLang="en-US">
                <a:ea typeface="ＭＳ Ｐ明朝"/>
              </a:rPr>
              <a:t>利用者負担が２割とか３割負担の利用者の数を</a:t>
            </a:r>
          </a:p>
          <a:p>
            <a:pPr marL="0" indent="0">
              <a:buNone/>
            </a:pPr>
            <a:r>
              <a:rPr lang="ja-JP" altLang="en-US">
                <a:ea typeface="ＭＳ Ｐ明朝"/>
              </a:rPr>
              <a:t>　増やすという発表もあります。</a:t>
            </a:r>
            <a:endParaRPr lang="ja-JP">
              <a:ea typeface="ＭＳ Ｐ明朝"/>
            </a:endParaRPr>
          </a:p>
          <a:p>
            <a:r>
              <a:rPr lang="ja-JP" altLang="en-US">
                <a:ea typeface="ＭＳ Ｐ明朝"/>
              </a:rPr>
              <a:t>ケアマネのプラン料が2021年から有償化されます。</a:t>
            </a:r>
          </a:p>
          <a:p>
            <a:endParaRPr lang="ja-JP" altLang="en-US" sz="2800" dirty="0">
              <a:ea typeface="ＭＳ Ｐ明朝"/>
            </a:endParaRPr>
          </a:p>
          <a:p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29142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1ACD67-F559-40FA-B0A4-E002543F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ゴシック"/>
              </a:rPr>
              <a:t>介護保険料の滞納</a:t>
            </a:r>
            <a:endParaRPr lang="ja-JP" altLang="en-US" dirty="0">
              <a:ea typeface="ＭＳ Ｐゴシック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 descr="スクリーンショットの画面&#10;&#10;高い精度で生成された説明">
            <a:extLst>
              <a:ext uri="{FF2B5EF4-FFF2-40B4-BE49-F238E27FC236}">
                <a16:creationId xmlns:a16="http://schemas.microsoft.com/office/drawing/2014/main" id="{F05B1CF8-FBCD-4B12-9E0E-C59CAC67B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270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2BDF50F-A7AA-4169-AEC8-A31A104AE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ja-JP" altLang="en-US" sz="3000">
                <a:ea typeface="ＭＳ Ｐ明朝"/>
              </a:rPr>
              <a:t>高齢者の介護保険料の滞納が過去最高になっています</a:t>
            </a:r>
          </a:p>
          <a:p>
            <a:pPr marL="0" indent="0">
              <a:buNone/>
            </a:pPr>
            <a:r>
              <a:rPr lang="ja-JP" altLang="en-US" sz="3000">
                <a:ea typeface="ＭＳ Ｐ明朝"/>
              </a:rPr>
              <a:t>2000年　2,911円</a:t>
            </a:r>
          </a:p>
          <a:p>
            <a:pPr marL="0" indent="0">
              <a:buNone/>
            </a:pPr>
            <a:r>
              <a:rPr lang="ja-JP" altLang="en-US" sz="3000">
                <a:ea typeface="ＭＳ Ｐ明朝"/>
              </a:rPr>
              <a:t>2018年　5,869円</a:t>
            </a:r>
            <a:endParaRPr lang="ja-JP" altLang="en-US" sz="3000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83183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3E81B5-3A3A-46C2-8D3A-1D1BB86E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98" y="621914"/>
            <a:ext cx="3367699" cy="1982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4100">
                <a:ea typeface="ＭＳ Ｐゴシック"/>
              </a:rPr>
              <a:t>お金がない</a:t>
            </a:r>
            <a:br>
              <a:rPr lang="ja-JP" altLang="en-US" sz="4100" dirty="0">
                <a:ea typeface="ＭＳ Ｐゴシック"/>
              </a:rPr>
            </a:br>
            <a:r>
              <a:rPr lang="ja-JP" altLang="en-US" sz="4100">
                <a:ea typeface="ＭＳ Ｐゴシック"/>
              </a:rPr>
              <a:t>高齢者の</a:t>
            </a:r>
            <a:br>
              <a:rPr lang="ja-JP" altLang="en-US" sz="4100" dirty="0">
                <a:ea typeface="ＭＳ Ｐゴシック"/>
              </a:rPr>
            </a:br>
            <a:r>
              <a:rPr lang="ja-JP" altLang="en-US" sz="4100">
                <a:ea typeface="ＭＳ Ｐゴシック"/>
              </a:rPr>
              <a:t>行く先</a:t>
            </a:r>
            <a:endParaRPr lang="ja-JP" altLang="en-US" sz="4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6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FA0A32E-25C3-4C09-AAF1-9AFC4006D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58" r="8665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23820B-05A9-416A-A4B5-08E6D56C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605423"/>
            <a:ext cx="3360771" cy="2321409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明朝"/>
              </a:rPr>
              <a:t>日本の場合、お金がない高齢者の行き着く先は</a:t>
            </a:r>
            <a:endParaRPr lang="ja-JP" altLang="en-US" dirty="0">
              <a:ea typeface="ＭＳ Ｐ明朝"/>
            </a:endParaRPr>
          </a:p>
          <a:p>
            <a:pPr marL="0" indent="0">
              <a:buNone/>
            </a:pPr>
            <a:r>
              <a:rPr lang="ja-JP" altLang="en-US">
                <a:ea typeface="ＭＳ Ｐ明朝"/>
              </a:rPr>
              <a:t>　生活保護です</a:t>
            </a:r>
          </a:p>
        </p:txBody>
      </p:sp>
    </p:spTree>
    <p:extLst>
      <p:ext uri="{BB962C8B-B14F-4D97-AF65-F5344CB8AC3E}">
        <p14:creationId xmlns:p14="http://schemas.microsoft.com/office/powerpoint/2010/main" val="131458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3EFF915-E28E-4928-9F2C-5872EFD3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rgbClr val="FFFFFF"/>
                </a:solidFill>
                <a:ea typeface="ＭＳ Ｐゴシック"/>
              </a:rPr>
              <a:t>これからの高齢者施設の</a:t>
            </a:r>
            <a:br>
              <a:rPr lang="ja-JP" altLang="en-US" dirty="0">
                <a:solidFill>
                  <a:srgbClr val="FFFFFF"/>
                </a:solidFill>
                <a:ea typeface="ＭＳ Ｐゴシック"/>
              </a:rPr>
            </a:br>
            <a:r>
              <a:rPr lang="ja-JP" altLang="en-US">
                <a:solidFill>
                  <a:srgbClr val="FFFFFF"/>
                </a:solidFill>
                <a:ea typeface="ＭＳ Ｐゴシック"/>
              </a:rPr>
              <a:t>戦略</a:t>
            </a:r>
            <a:br>
              <a:rPr lang="ja-JP" altLang="en-US" dirty="0">
                <a:solidFill>
                  <a:srgbClr val="FFFFFF"/>
                </a:solidFill>
                <a:ea typeface="ＭＳ Ｐゴシック"/>
              </a:rPr>
            </a:br>
            <a:br>
              <a:rPr lang="ja-JP" altLang="en-US" dirty="0">
                <a:ea typeface="ＭＳ Ｐゴシック"/>
              </a:rPr>
            </a:br>
            <a:r>
              <a:rPr lang="ja-JP" altLang="en-US">
                <a:solidFill>
                  <a:srgbClr val="FFFFFF"/>
                </a:solidFill>
                <a:ea typeface="ＭＳ Ｐゴシック"/>
              </a:rPr>
              <a:t>職員編</a:t>
            </a:r>
            <a:endParaRPr lang="ja-JP" altLang="en-US" dirty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E07304-509E-4A3D-8923-4F668016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ja-JP" altLang="en-US">
                <a:solidFill>
                  <a:schemeClr val="tx1"/>
                </a:solidFill>
                <a:ea typeface="ＭＳ Ｐ明朝"/>
              </a:rPr>
              <a:t>職員を大事にしましょう</a:t>
            </a:r>
          </a:p>
          <a:p>
            <a:r>
              <a:rPr lang="ja-JP" altLang="en-US">
                <a:solidFill>
                  <a:schemeClr val="tx1"/>
                </a:solidFill>
                <a:ea typeface="ＭＳ Ｐ明朝"/>
              </a:rPr>
              <a:t>逆ブラック企業の紹介</a:t>
            </a:r>
          </a:p>
          <a:p>
            <a:r>
              <a:rPr lang="ja-JP" altLang="en-US">
                <a:solidFill>
                  <a:schemeClr val="tx1"/>
                </a:solidFill>
                <a:ea typeface="ＭＳ Ｐ明朝"/>
              </a:rPr>
              <a:t>静岡県に逆ブラック企業という紹介がありました</a:t>
            </a:r>
          </a:p>
        </p:txBody>
      </p:sp>
    </p:spTree>
    <p:extLst>
      <p:ext uri="{BB962C8B-B14F-4D97-AF65-F5344CB8AC3E}">
        <p14:creationId xmlns:p14="http://schemas.microsoft.com/office/powerpoint/2010/main" val="9090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3C471-A684-4E29-811D-3993766A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逆ブラック企業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E96910-2A36-4AE2-A0BB-47B75AF23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ea typeface="ＭＳ Ｐ明朝"/>
              </a:rPr>
              <a:t>有給休暇の取得</a:t>
            </a:r>
          </a:p>
          <a:p>
            <a:r>
              <a:rPr lang="ja-JP" altLang="en-US">
                <a:ea typeface="ＭＳ Ｐ明朝"/>
              </a:rPr>
              <a:t>１年に１回５連休を取得</a:t>
            </a:r>
          </a:p>
          <a:p>
            <a:r>
              <a:rPr lang="ja-JP" altLang="en-US">
                <a:ea typeface="ＭＳ Ｐ明朝"/>
              </a:rPr>
              <a:t>５連休前に30,000円支給する</a:t>
            </a:r>
          </a:p>
          <a:p>
            <a:r>
              <a:rPr lang="ja-JP" altLang="en-US">
                <a:ea typeface="ＭＳ Ｐ明朝"/>
              </a:rPr>
              <a:t>アイデア制度、アイデアを出してくれた職員に５００円</a:t>
            </a:r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徒歩の人にも通勤費</a:t>
            </a:r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バースデーケーキをプレゼント</a:t>
            </a:r>
            <a:endParaRPr lang="ja-JP" altLang="en-US" dirty="0">
              <a:ea typeface="ＭＳ Ｐ明朝"/>
            </a:endParaRPr>
          </a:p>
          <a:p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90503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09F1E0-A0F2-4448-AE8D-D4E8D85D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rgbClr val="262626"/>
                </a:solidFill>
                <a:ea typeface="ＭＳ Ｐゴシック"/>
              </a:rPr>
              <a:t>時間を大切にしましょう</a:t>
            </a:r>
            <a:endParaRPr lang="ja-JP" altLang="en-US">
              <a:solidFill>
                <a:srgbClr val="262626"/>
              </a:solidFill>
            </a:endParaRPr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1FCCE05A-384B-41DE-A4B5-4B86871684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380894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963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03757-7854-4701-9EB3-00EE55FD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ea typeface="ＭＳ Ｐゴシック"/>
              </a:rPr>
              <a:t>こんな方にこの動画を見てもらいたいです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B4204-3932-4C9C-B18E-D7274383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ea typeface="ＭＳ Ｐ明朝"/>
              </a:rPr>
              <a:t>これから高齢者施設に参入したい</a:t>
            </a:r>
            <a:endParaRPr lang="ja-JP" altLang="en-US">
              <a:ea typeface="ＭＳ Ｐ明朝" panose="02020600040205080304" pitchFamily="18" charset="-128"/>
            </a:endParaRPr>
          </a:p>
          <a:p>
            <a:pPr marL="0" indent="0">
              <a:buNone/>
            </a:pPr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今高齢者施設で働いている</a:t>
            </a:r>
          </a:p>
          <a:p>
            <a:pPr marL="0" indent="0">
              <a:buNone/>
            </a:pPr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これからの高齢者施設がどうなるか知りたい。</a:t>
            </a:r>
          </a:p>
          <a:p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15189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30E313-A753-41FB-94C4-19022FE8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ゴシック"/>
              </a:rPr>
              <a:t>高齢者</a:t>
            </a:r>
            <a:br>
              <a:rPr lang="ja-JP" altLang="en-US" dirty="0">
                <a:solidFill>
                  <a:srgbClr val="262626"/>
                </a:solidFill>
                <a:ea typeface="ＭＳ Ｐゴシック"/>
              </a:rPr>
            </a:br>
            <a:r>
              <a:rPr lang="ja-JP" altLang="en-US">
                <a:ea typeface="ＭＳ Ｐゴシック"/>
              </a:rPr>
              <a:t>施設の</a:t>
            </a:r>
            <a:br>
              <a:rPr lang="ja-JP" altLang="en-US" dirty="0">
                <a:ea typeface="ＭＳ Ｐゴシック"/>
              </a:rPr>
            </a:br>
            <a:r>
              <a:rPr lang="ja-JP" altLang="en-US">
                <a:ea typeface="ＭＳ Ｐゴシック"/>
              </a:rPr>
              <a:t>戦略</a:t>
            </a:r>
            <a:br>
              <a:rPr lang="ja-JP" altLang="en-US" dirty="0">
                <a:ea typeface="ＭＳ Ｐゴシック"/>
              </a:rPr>
            </a:br>
            <a:r>
              <a:rPr lang="ja-JP" altLang="en-US">
                <a:solidFill>
                  <a:srgbClr val="262626"/>
                </a:solidFill>
                <a:ea typeface="ＭＳ Ｐゴシック"/>
              </a:rPr>
              <a:t>生活保護受給者に対応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4E167597-F45E-467E-A2CC-B1D73B090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08150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868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EC1772-9EAF-4775-87F6-C6D20ABB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55395"/>
            <a:ext cx="9601196" cy="1303867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ご視聴ありがとうございました</a:t>
            </a:r>
            <a:endParaRPr lang="ja-JP" altLang="en-US" dirty="0">
              <a:ea typeface="ＭＳ Ｐゴシック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65AE5B3-BF84-428D-8AFC-1B16277FF524}"/>
              </a:ext>
            </a:extLst>
          </p:cNvPr>
          <p:cNvSpPr txBox="1">
            <a:spLocks/>
          </p:cNvSpPr>
          <p:nvPr/>
        </p:nvSpPr>
        <p:spPr>
          <a:xfrm>
            <a:off x="1207170" y="2578322"/>
            <a:ext cx="9601196" cy="30417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b="1">
              <a:solidFill>
                <a:srgbClr val="00B05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4343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56873-8A00-4267-85D9-2F6C7011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高齢者施設の厳しさが増しています</a:t>
            </a:r>
            <a:endParaRPr lang="ja-JP" altLang="en-US" dirty="0">
              <a:ea typeface="ＭＳ Ｐゴシック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24F4796-9A5E-45AF-A6BF-672AFAD49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ja-JP" altLang="en-US" sz="4000">
                <a:ea typeface="ＭＳ Ｐ明朝"/>
              </a:rPr>
              <a:t>職員が集まらない</a:t>
            </a:r>
          </a:p>
          <a:p>
            <a:pPr marL="457200" indent="-457200">
              <a:buAutoNum type="arabicParenR"/>
            </a:pPr>
            <a:r>
              <a:rPr lang="ja-JP" altLang="en-US" sz="4000">
                <a:ea typeface="ＭＳ Ｐ明朝"/>
              </a:rPr>
              <a:t>利用者が集まらない</a:t>
            </a:r>
          </a:p>
          <a:p>
            <a:pPr marL="457200" indent="-457200">
              <a:buAutoNum type="arabicParenR"/>
            </a:pPr>
            <a:r>
              <a:rPr lang="ja-JP" altLang="en-US" sz="4000">
                <a:ea typeface="ＭＳ Ｐ明朝"/>
              </a:rPr>
              <a:t>年金が減らされるため、</a:t>
            </a:r>
          </a:p>
          <a:p>
            <a:pPr marL="0" indent="0">
              <a:buNone/>
            </a:pPr>
            <a:r>
              <a:rPr lang="ja-JP" altLang="en-US" sz="4000">
                <a:ea typeface="ＭＳ Ｐ明朝"/>
              </a:rPr>
              <a:t>　さらに利用者が減る</a:t>
            </a:r>
          </a:p>
        </p:txBody>
      </p:sp>
    </p:spTree>
    <p:extLst>
      <p:ext uri="{BB962C8B-B14F-4D97-AF65-F5344CB8AC3E}">
        <p14:creationId xmlns:p14="http://schemas.microsoft.com/office/powerpoint/2010/main" val="370210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3DEF9-FF38-4D28-B0BD-62EDBE2F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49566"/>
          </a:xfrm>
        </p:spPr>
        <p:txBody>
          <a:bodyPr/>
          <a:lstStyle/>
          <a:p>
            <a:r>
              <a:rPr lang="ja-JP" altLang="en-US">
                <a:ea typeface="ＭＳ Ｐゴシック"/>
              </a:rPr>
              <a:t>職員が集まらない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462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655D22-35D3-4326-9F9D-FC48523F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ja-JP" altLang="en-US">
                <a:ea typeface="ＭＳ Ｐゴシック"/>
              </a:rPr>
              <a:t>労働力の</a:t>
            </a:r>
            <a:br>
              <a:rPr lang="ja-JP" altLang="en-US" dirty="0">
                <a:ea typeface="ＭＳ Ｐゴシック"/>
              </a:rPr>
            </a:br>
            <a:r>
              <a:rPr lang="ja-JP" altLang="en-US">
                <a:ea typeface="ＭＳ Ｐゴシック"/>
              </a:rPr>
              <a:t>減少</a:t>
            </a:r>
            <a:endParaRPr lang="ja-JP" altLang="en-US" dirty="0">
              <a:ea typeface="ＭＳ Ｐゴシック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5D1A296-43E0-44B9-BB4D-C4BA7F6994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F0095E-6814-46E4-98E3-DF69B805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明朝"/>
              </a:rPr>
              <a:t>高齢者は増加していますが</a:t>
            </a:r>
          </a:p>
          <a:p>
            <a:r>
              <a:rPr lang="ja-JP" altLang="en-US">
                <a:ea typeface="ＭＳ Ｐ明朝"/>
              </a:rPr>
              <a:t>働く人は減少しています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310299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CA4F9-0494-400D-99F3-84410A64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</a:rPr>
              <a:t>福祉専門学校の定員割れ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D121BF-CEC3-4425-A4BA-E155DEC0B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ea typeface="ＭＳ Ｐ明朝"/>
              </a:rPr>
              <a:t>高齢者施設で働くための専門学校の学生はずっと減少しています</a:t>
            </a:r>
            <a:endParaRPr lang="ja-JP" altLang="en-US">
              <a:ea typeface="ＭＳ Ｐ明朝" panose="02020600040205080304" pitchFamily="18" charset="-128"/>
            </a:endParaRPr>
          </a:p>
          <a:p>
            <a:endParaRPr lang="ja-JP" altLang="en-US" dirty="0">
              <a:ea typeface="ＭＳ Ｐ明朝"/>
            </a:endParaRPr>
          </a:p>
          <a:p>
            <a:r>
              <a:rPr lang="ja-JP" altLang="en-US">
                <a:ea typeface="ＭＳ Ｐ明朝"/>
              </a:rPr>
              <a:t>定員割れが続いており、学校の定年の４割ぐらいの学生しかいない状況がずっと続いています。</a:t>
            </a:r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9051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6D59F4-B9A4-4444-A6C6-6E4AC98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ゴシック"/>
              </a:rPr>
              <a:t>静岡県</a:t>
            </a:r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 descr="スクリーンショットの画面&#10;&#10;高い精度で生成された説明">
            <a:extLst>
              <a:ext uri="{FF2B5EF4-FFF2-40B4-BE49-F238E27FC236}">
                <a16:creationId xmlns:a16="http://schemas.microsoft.com/office/drawing/2014/main" id="{D3776F14-0906-44B2-BD66-7D5D32B16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8528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87818B-DBE5-4152-BA8B-C39BC0C5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152" y="2432241"/>
            <a:ext cx="3665571" cy="3540608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明朝"/>
              </a:rPr>
              <a:t>特別養護老人ホームを３施設運営している施設が、廃止を検討している</a:t>
            </a:r>
          </a:p>
          <a:p>
            <a:r>
              <a:rPr lang="ja-JP" altLang="en-US">
                <a:ea typeface="ＭＳ Ｐ明朝"/>
              </a:rPr>
              <a:t>経営の悪化と言われていますが、職員が集まらないので利用者を入れられなかった</a:t>
            </a:r>
            <a:endParaRPr lang="ja-JP" altLang="en-US" dirty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08152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72DB95F4-3EAC-4701-BBCF-D64E4A8E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ゴシック"/>
              </a:rPr>
              <a:t>関東地方</a:t>
            </a:r>
            <a:endParaRPr lang="ja-JP" altLang="en-US" dirty="0">
              <a:ea typeface="ＭＳ Ｐゴシック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 descr="スクリーンショットの画面&#10;&#10;高い精度で生成された説明">
            <a:extLst>
              <a:ext uri="{FF2B5EF4-FFF2-40B4-BE49-F238E27FC236}">
                <a16:creationId xmlns:a16="http://schemas.microsoft.com/office/drawing/2014/main" id="{9DB9A593-C3B9-4026-A36A-0F983EDF1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902" y="1133118"/>
            <a:ext cx="5505938" cy="4329833"/>
          </a:xfrm>
          <a:prstGeom prst="rect">
            <a:avLst/>
          </a:prstGeom>
        </p:spPr>
      </p:pic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C90C89A-C756-44A5-A94F-487474E6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97" y="2556932"/>
            <a:ext cx="3644788" cy="3318936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明朝"/>
              </a:rPr>
              <a:t>３７箇所で老人ホームを運営していた施設が民事再生法の適用の申請があった</a:t>
            </a:r>
          </a:p>
        </p:txBody>
      </p:sp>
    </p:spTree>
    <p:extLst>
      <p:ext uri="{BB962C8B-B14F-4D97-AF65-F5344CB8AC3E}">
        <p14:creationId xmlns:p14="http://schemas.microsoft.com/office/powerpoint/2010/main" val="273547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A84A88-56D8-46EF-B003-C467C54D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BE02409C-AAC9-4B71-B433-1F0477989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4F123D-B711-484C-90B7-7E3EEA540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F5BA041-244A-457E-846E-ED0CBCD0E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C4581C-A5C4-46B6-994D-8E954AC8A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50DE8B2-6159-4CEA-9388-88C104386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6A4A158-2E58-432F-839F-5B3A8133BD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FF6F4E3B-9CB2-4954-826B-62AD686A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927" y="1041401"/>
            <a:ext cx="362626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3800">
                <a:ea typeface="ＭＳ Ｐゴシック"/>
              </a:rPr>
              <a:t>高齢者事業：</a:t>
            </a:r>
            <a:br>
              <a:rPr lang="ja-JP" altLang="en-US" sz="3800" dirty="0">
                <a:ea typeface="ＭＳ Ｐゴシック"/>
              </a:rPr>
            </a:br>
            <a:r>
              <a:rPr lang="ja-JP" altLang="en-US" sz="3800">
                <a:ea typeface="ＭＳ Ｐゴシック"/>
              </a:rPr>
              <a:t>倒産件数が</a:t>
            </a:r>
            <a:br>
              <a:rPr lang="ja-JP" altLang="en-US" sz="3800" dirty="0">
                <a:ea typeface="ＭＳ Ｐゴシック"/>
              </a:rPr>
            </a:br>
            <a:r>
              <a:rPr lang="ja-JP" altLang="en-US" sz="3800">
                <a:ea typeface="ＭＳ Ｐゴシック"/>
              </a:rPr>
              <a:t>過去最高</a:t>
            </a:r>
            <a:endParaRPr lang="en-US" altLang="ja-JP" sz="3800">
              <a:ea typeface="ＭＳ Ｐゴシック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57C70-1B97-42CE-9C74-A2B72760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3" descr="文字と写真のスクリーンショット&#10;&#10;高い精度で生成された説明">
            <a:extLst>
              <a:ext uri="{FF2B5EF4-FFF2-40B4-BE49-F238E27FC236}">
                <a16:creationId xmlns:a16="http://schemas.microsoft.com/office/drawing/2014/main" id="{C3681BCF-1595-4877-9332-441BD2687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112" y="1410208"/>
            <a:ext cx="4149225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C6C006-F859-490E-A780-57D4CC530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45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525</Words>
  <Application>Microsoft Macintosh PowerPoint</Application>
  <PresentationFormat>ワイド画面</PresentationFormat>
  <Paragraphs>74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4" baseType="lpstr">
      <vt:lpstr>Arial</vt:lpstr>
      <vt:lpstr>Garamond</vt:lpstr>
      <vt:lpstr>オーガニック</vt:lpstr>
      <vt:lpstr>これからの高齢者施設</vt:lpstr>
      <vt:lpstr>こんな方にこの動画を見てもらいたいです</vt:lpstr>
      <vt:lpstr>高齢者施設の厳しさが増しています</vt:lpstr>
      <vt:lpstr>職員が集まらない</vt:lpstr>
      <vt:lpstr>労働力の 減少</vt:lpstr>
      <vt:lpstr>福祉専門学校の定員割れ</vt:lpstr>
      <vt:lpstr>静岡県</vt:lpstr>
      <vt:lpstr>関東地方</vt:lpstr>
      <vt:lpstr>高齢者事業： 倒産件数が 過去最高</vt:lpstr>
      <vt:lpstr>施設を作りすぎている</vt:lpstr>
      <vt:lpstr>高齢者施設が飽和状態</vt:lpstr>
      <vt:lpstr>施設を作りすぎ</vt:lpstr>
      <vt:lpstr>高齢者がお金を持っていない</vt:lpstr>
      <vt:lpstr>高齢者の収入は減り、支払いは増えます</vt:lpstr>
      <vt:lpstr>介護保険料の滞納</vt:lpstr>
      <vt:lpstr>お金がない 高齢者の 行く先</vt:lpstr>
      <vt:lpstr>これからの高齢者施設の 戦略  職員編</vt:lpstr>
      <vt:lpstr>逆ブラック企業</vt:lpstr>
      <vt:lpstr>時間を大切にしましょう</vt:lpstr>
      <vt:lpstr>高齢者 施設の 戦略 生活保護受給者に対応</vt:lpstr>
      <vt:lpstr>ご視聴ありがとうございました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Chalalai Sarakor</dc:creator>
  <cp:lastModifiedBy>Kojima Hideo</cp:lastModifiedBy>
  <cp:revision>786</cp:revision>
  <dcterms:created xsi:type="dcterms:W3CDTF">2013-07-30T10:05:23Z</dcterms:created>
  <dcterms:modified xsi:type="dcterms:W3CDTF">2020-05-17T13:22:33Z</dcterms:modified>
</cp:coreProperties>
</file>